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61" r:id="rId6"/>
    <p:sldId id="262" r:id="rId7"/>
    <p:sldId id="264" r:id="rId8"/>
    <p:sldId id="265" r:id="rId9"/>
    <p:sldId id="266" r:id="rId10"/>
    <p:sldId id="268" r:id="rId11"/>
    <p:sldId id="25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74388" autoAdjust="0"/>
  </p:normalViewPr>
  <p:slideViewPr>
    <p:cSldViewPr snapToGrid="0">
      <p:cViewPr varScale="1">
        <p:scale>
          <a:sx n="82" d="100"/>
          <a:sy n="82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64418A-9DE5-463F-9092-5AA7E78D077E}" type="doc">
      <dgm:prSet loTypeId="urn:microsoft.com/office/officeart/2005/8/layout/h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B7C49-8BA9-44A5-9642-461B89079BB3}">
      <dgm:prSet custT="1"/>
      <dgm:spPr/>
      <dgm:t>
        <a:bodyPr/>
        <a:lstStyle/>
        <a:p>
          <a:r>
            <a:rPr lang="en-CA" sz="2000" dirty="0"/>
            <a:t>Reinforcement Learning (</a:t>
          </a:r>
          <a:r>
            <a:rPr lang="en-CA" sz="2000" dirty="0" err="1"/>
            <a:t>RL</a:t>
          </a:r>
          <a:r>
            <a:rPr lang="en-CA" sz="2000" dirty="0"/>
            <a:t>)</a:t>
          </a:r>
          <a:endParaRPr lang="en-US" sz="2000" dirty="0"/>
        </a:p>
      </dgm:t>
    </dgm:pt>
    <dgm:pt modelId="{7D92B8D0-50B2-4349-9392-4D75AB5DB6E3}" type="parTrans" cxnId="{AC239919-648D-4274-835B-78AF3F12E89C}">
      <dgm:prSet/>
      <dgm:spPr/>
      <dgm:t>
        <a:bodyPr/>
        <a:lstStyle/>
        <a:p>
          <a:endParaRPr lang="en-US"/>
        </a:p>
      </dgm:t>
    </dgm:pt>
    <dgm:pt modelId="{BF041EC7-5F03-4E2D-B0D6-9B2DF0CD146B}" type="sibTrans" cxnId="{AC239919-648D-4274-835B-78AF3F12E89C}">
      <dgm:prSet/>
      <dgm:spPr/>
      <dgm:t>
        <a:bodyPr/>
        <a:lstStyle/>
        <a:p>
          <a:endParaRPr lang="en-US"/>
        </a:p>
      </dgm:t>
    </dgm:pt>
    <dgm:pt modelId="{6715A4A4-3379-426B-92B4-BD70A72BB180}">
      <dgm:prSet custT="1"/>
      <dgm:spPr/>
      <dgm:t>
        <a:bodyPr/>
        <a:lstStyle/>
        <a:p>
          <a:r>
            <a:rPr lang="en-CA" sz="2000" dirty="0"/>
            <a:t>State, Action, Goal, Reward function, Policy</a:t>
          </a:r>
          <a:endParaRPr lang="en-US" sz="2000" dirty="0"/>
        </a:p>
      </dgm:t>
    </dgm:pt>
    <dgm:pt modelId="{20BBD8D2-CC88-49ED-B6C5-05CEA4F70171}" type="parTrans" cxnId="{B55AFCF4-9A64-48DC-A0F3-26752BA79335}">
      <dgm:prSet/>
      <dgm:spPr/>
      <dgm:t>
        <a:bodyPr/>
        <a:lstStyle/>
        <a:p>
          <a:endParaRPr lang="en-US"/>
        </a:p>
      </dgm:t>
    </dgm:pt>
    <dgm:pt modelId="{F0501110-FEF1-4025-B3CD-E4949DC75A5F}" type="sibTrans" cxnId="{B55AFCF4-9A64-48DC-A0F3-26752BA79335}">
      <dgm:prSet/>
      <dgm:spPr/>
      <dgm:t>
        <a:bodyPr/>
        <a:lstStyle/>
        <a:p>
          <a:endParaRPr lang="en-US"/>
        </a:p>
      </dgm:t>
    </dgm:pt>
    <dgm:pt modelId="{51A0D90E-7C41-4414-8E67-9B5A74BC040F}">
      <dgm:prSet custT="1"/>
      <dgm:spPr/>
      <dgm:t>
        <a:bodyPr/>
        <a:lstStyle/>
        <a:p>
          <a:r>
            <a:rPr lang="en-CA" sz="2000" dirty="0"/>
            <a:t>Real-world challenges</a:t>
          </a:r>
          <a:endParaRPr lang="en-US" sz="2000" dirty="0"/>
        </a:p>
      </dgm:t>
    </dgm:pt>
    <dgm:pt modelId="{1C7E4217-74BC-4B31-9974-5A107D4CD356}" type="parTrans" cxnId="{33FA74F7-8E7E-4603-991A-B447DE7B6A12}">
      <dgm:prSet/>
      <dgm:spPr/>
      <dgm:t>
        <a:bodyPr/>
        <a:lstStyle/>
        <a:p>
          <a:endParaRPr lang="en-US"/>
        </a:p>
      </dgm:t>
    </dgm:pt>
    <dgm:pt modelId="{5910DA19-D650-407B-A92D-41C461F59A59}" type="sibTrans" cxnId="{33FA74F7-8E7E-4603-991A-B447DE7B6A12}">
      <dgm:prSet/>
      <dgm:spPr/>
      <dgm:t>
        <a:bodyPr/>
        <a:lstStyle/>
        <a:p>
          <a:endParaRPr lang="en-US"/>
        </a:p>
      </dgm:t>
    </dgm:pt>
    <dgm:pt modelId="{6D0C35FC-0A57-44F5-B8AC-45096873A300}">
      <dgm:prSet custT="1"/>
      <dgm:spPr/>
      <dgm:t>
        <a:bodyPr/>
        <a:lstStyle/>
        <a:p>
          <a:r>
            <a:rPr lang="en-CA" sz="2000" dirty="0"/>
            <a:t>Goal, Reward function, Policy</a:t>
          </a:r>
          <a:endParaRPr lang="en-US" sz="2000" dirty="0"/>
        </a:p>
      </dgm:t>
    </dgm:pt>
    <dgm:pt modelId="{8440D6EF-1D0A-4C3F-9870-B161E079866E}" type="parTrans" cxnId="{7A870D51-90D4-450D-BE80-811175B252E5}">
      <dgm:prSet/>
      <dgm:spPr/>
      <dgm:t>
        <a:bodyPr/>
        <a:lstStyle/>
        <a:p>
          <a:endParaRPr lang="en-US"/>
        </a:p>
      </dgm:t>
    </dgm:pt>
    <dgm:pt modelId="{A32548DF-3D2B-4AF9-8D1C-DE3116662604}" type="sibTrans" cxnId="{7A870D51-90D4-450D-BE80-811175B252E5}">
      <dgm:prSet/>
      <dgm:spPr/>
      <dgm:t>
        <a:bodyPr/>
        <a:lstStyle/>
        <a:p>
          <a:endParaRPr lang="en-US"/>
        </a:p>
      </dgm:t>
    </dgm:pt>
    <dgm:pt modelId="{20CC5F03-C0AA-440B-B49B-89A0D611D15C}">
      <dgm:prSet custT="1"/>
      <dgm:spPr/>
      <dgm:t>
        <a:bodyPr/>
        <a:lstStyle/>
        <a:p>
          <a:r>
            <a:rPr lang="en-CA" sz="2000" dirty="0"/>
            <a:t>How do you learn complex task from someone else?</a:t>
          </a:r>
          <a:endParaRPr lang="en-US" sz="2000" dirty="0"/>
        </a:p>
      </dgm:t>
    </dgm:pt>
    <dgm:pt modelId="{79B1AEF8-096D-42FD-A246-DAA5786A7E8B}" type="parTrans" cxnId="{AECABEA0-DBAB-45A1-8D01-99EC61557B41}">
      <dgm:prSet/>
      <dgm:spPr/>
      <dgm:t>
        <a:bodyPr/>
        <a:lstStyle/>
        <a:p>
          <a:endParaRPr lang="en-US"/>
        </a:p>
      </dgm:t>
    </dgm:pt>
    <dgm:pt modelId="{109D3F8B-7161-4C3B-B118-52FD039F7E88}" type="sibTrans" cxnId="{AECABEA0-DBAB-45A1-8D01-99EC61557B41}">
      <dgm:prSet/>
      <dgm:spPr/>
      <dgm:t>
        <a:bodyPr/>
        <a:lstStyle/>
        <a:p>
          <a:endParaRPr lang="en-US"/>
        </a:p>
      </dgm:t>
    </dgm:pt>
    <dgm:pt modelId="{B9EAACAA-01DC-4B3F-96BB-5644F7746E9A}">
      <dgm:prSet custT="1"/>
      <dgm:spPr/>
      <dgm:t>
        <a:bodyPr/>
        <a:lstStyle/>
        <a:p>
          <a:r>
            <a:rPr lang="en-CA" sz="2000" dirty="0"/>
            <a:t>Can you show me…</a:t>
          </a:r>
          <a:endParaRPr lang="en-US" sz="2000" dirty="0"/>
        </a:p>
      </dgm:t>
    </dgm:pt>
    <dgm:pt modelId="{9DA84DD8-8289-4CBA-AA38-DFF85C04C086}" type="parTrans" cxnId="{54D603BB-FB87-4BBF-BFE3-37D834962DFD}">
      <dgm:prSet/>
      <dgm:spPr/>
      <dgm:t>
        <a:bodyPr/>
        <a:lstStyle/>
        <a:p>
          <a:endParaRPr lang="en-US"/>
        </a:p>
      </dgm:t>
    </dgm:pt>
    <dgm:pt modelId="{0385A39E-882A-40A1-AB65-F9D18A6EE3F3}" type="sibTrans" cxnId="{54D603BB-FB87-4BBF-BFE3-37D834962DFD}">
      <dgm:prSet/>
      <dgm:spPr/>
      <dgm:t>
        <a:bodyPr/>
        <a:lstStyle/>
        <a:p>
          <a:endParaRPr lang="en-US"/>
        </a:p>
      </dgm:t>
    </dgm:pt>
    <dgm:pt modelId="{53EB87B6-4D14-4B2B-9ACC-0F8B96EEDBC4}" type="pres">
      <dgm:prSet presAssocID="{DC64418A-9DE5-463F-9092-5AA7E78D077E}" presName="Name0" presStyleCnt="0">
        <dgm:presLayoutVars>
          <dgm:dir/>
          <dgm:animLvl val="lvl"/>
          <dgm:resizeHandles val="exact"/>
        </dgm:presLayoutVars>
      </dgm:prSet>
      <dgm:spPr/>
    </dgm:pt>
    <dgm:pt modelId="{F8C59DFC-D78B-4181-81E1-31D8C1B402F7}" type="pres">
      <dgm:prSet presAssocID="{4B0B7C49-8BA9-44A5-9642-461B89079BB3}" presName="composite" presStyleCnt="0"/>
      <dgm:spPr/>
    </dgm:pt>
    <dgm:pt modelId="{90A4A734-F1A3-491E-8829-4075F4446338}" type="pres">
      <dgm:prSet presAssocID="{4B0B7C49-8BA9-44A5-9642-461B89079BB3}" presName="parTx" presStyleLbl="alignNode1" presStyleIdx="0" presStyleCnt="3" custScaleY="240745">
        <dgm:presLayoutVars>
          <dgm:chMax val="0"/>
          <dgm:chPref val="0"/>
          <dgm:bulletEnabled val="1"/>
        </dgm:presLayoutVars>
      </dgm:prSet>
      <dgm:spPr/>
    </dgm:pt>
    <dgm:pt modelId="{B53CA530-08B0-4F97-9FD2-B772D17F6E8E}" type="pres">
      <dgm:prSet presAssocID="{4B0B7C49-8BA9-44A5-9642-461B89079BB3}" presName="desTx" presStyleLbl="alignAccFollowNode1" presStyleIdx="0" presStyleCnt="3" custScaleY="51810" custLinFactNeighborY="-4023">
        <dgm:presLayoutVars>
          <dgm:bulletEnabled val="1"/>
        </dgm:presLayoutVars>
      </dgm:prSet>
      <dgm:spPr/>
    </dgm:pt>
    <dgm:pt modelId="{2E87BA3C-EF16-4A5D-A7D6-50EF96298D30}" type="pres">
      <dgm:prSet presAssocID="{BF041EC7-5F03-4E2D-B0D6-9B2DF0CD146B}" presName="space" presStyleCnt="0"/>
      <dgm:spPr/>
    </dgm:pt>
    <dgm:pt modelId="{DD3EEF60-8518-439E-B338-868957E5AA93}" type="pres">
      <dgm:prSet presAssocID="{51A0D90E-7C41-4414-8E67-9B5A74BC040F}" presName="composite" presStyleCnt="0"/>
      <dgm:spPr/>
    </dgm:pt>
    <dgm:pt modelId="{79B24A99-CBEE-4970-969D-D9E016D3E848}" type="pres">
      <dgm:prSet presAssocID="{51A0D90E-7C41-4414-8E67-9B5A74BC040F}" presName="parTx" presStyleLbl="alignNode1" presStyleIdx="1" presStyleCnt="3" custScaleY="240745">
        <dgm:presLayoutVars>
          <dgm:chMax val="0"/>
          <dgm:chPref val="0"/>
          <dgm:bulletEnabled val="1"/>
        </dgm:presLayoutVars>
      </dgm:prSet>
      <dgm:spPr/>
    </dgm:pt>
    <dgm:pt modelId="{91AA57FF-B70D-4B6A-8E4A-0B5C2C715ECF}" type="pres">
      <dgm:prSet presAssocID="{51A0D90E-7C41-4414-8E67-9B5A74BC040F}" presName="desTx" presStyleLbl="alignAccFollowNode1" presStyleIdx="1" presStyleCnt="3" custScaleY="51810" custLinFactNeighborY="-4023">
        <dgm:presLayoutVars>
          <dgm:bulletEnabled val="1"/>
        </dgm:presLayoutVars>
      </dgm:prSet>
      <dgm:spPr/>
    </dgm:pt>
    <dgm:pt modelId="{ECCE3875-4832-4602-8F1C-7032582EDF17}" type="pres">
      <dgm:prSet presAssocID="{5910DA19-D650-407B-A92D-41C461F59A59}" presName="space" presStyleCnt="0"/>
      <dgm:spPr/>
    </dgm:pt>
    <dgm:pt modelId="{19264BE5-4092-4220-BC4A-B7347369EF06}" type="pres">
      <dgm:prSet presAssocID="{20CC5F03-C0AA-440B-B49B-89A0D611D15C}" presName="composite" presStyleCnt="0"/>
      <dgm:spPr/>
    </dgm:pt>
    <dgm:pt modelId="{6D147164-10A5-4424-8013-A5A63294062C}" type="pres">
      <dgm:prSet presAssocID="{20CC5F03-C0AA-440B-B49B-89A0D611D15C}" presName="parTx" presStyleLbl="alignNode1" presStyleIdx="2" presStyleCnt="3" custScaleY="240745">
        <dgm:presLayoutVars>
          <dgm:chMax val="0"/>
          <dgm:chPref val="0"/>
          <dgm:bulletEnabled val="1"/>
        </dgm:presLayoutVars>
      </dgm:prSet>
      <dgm:spPr/>
    </dgm:pt>
    <dgm:pt modelId="{E2D96AD3-7939-4721-939A-F76ED46A13F5}" type="pres">
      <dgm:prSet presAssocID="{20CC5F03-C0AA-440B-B49B-89A0D611D15C}" presName="desTx" presStyleLbl="alignAccFollowNode1" presStyleIdx="2" presStyleCnt="3" custScaleY="51810" custLinFactNeighborY="-4023">
        <dgm:presLayoutVars>
          <dgm:bulletEnabled val="1"/>
        </dgm:presLayoutVars>
      </dgm:prSet>
      <dgm:spPr/>
    </dgm:pt>
  </dgm:ptLst>
  <dgm:cxnLst>
    <dgm:cxn modelId="{82397C0F-D26A-47E5-A836-234375699757}" type="presOf" srcId="{DC64418A-9DE5-463F-9092-5AA7E78D077E}" destId="{53EB87B6-4D14-4B2B-9ACC-0F8B96EEDBC4}" srcOrd="0" destOrd="0" presId="urn:microsoft.com/office/officeart/2005/8/layout/hList1"/>
    <dgm:cxn modelId="{AC239919-648D-4274-835B-78AF3F12E89C}" srcId="{DC64418A-9DE5-463F-9092-5AA7E78D077E}" destId="{4B0B7C49-8BA9-44A5-9642-461B89079BB3}" srcOrd="0" destOrd="0" parTransId="{7D92B8D0-50B2-4349-9392-4D75AB5DB6E3}" sibTransId="{BF041EC7-5F03-4E2D-B0D6-9B2DF0CD146B}"/>
    <dgm:cxn modelId="{4E1E6121-F8C7-4BA9-B6C4-110842C422C0}" type="presOf" srcId="{20CC5F03-C0AA-440B-B49B-89A0D611D15C}" destId="{6D147164-10A5-4424-8013-A5A63294062C}" srcOrd="0" destOrd="0" presId="urn:microsoft.com/office/officeart/2005/8/layout/hList1"/>
    <dgm:cxn modelId="{9C14AC40-14CD-43B7-9250-8EEE974D1B95}" type="presOf" srcId="{B9EAACAA-01DC-4B3F-96BB-5644F7746E9A}" destId="{E2D96AD3-7939-4721-939A-F76ED46A13F5}" srcOrd="0" destOrd="0" presId="urn:microsoft.com/office/officeart/2005/8/layout/hList1"/>
    <dgm:cxn modelId="{7A870D51-90D4-450D-BE80-811175B252E5}" srcId="{51A0D90E-7C41-4414-8E67-9B5A74BC040F}" destId="{6D0C35FC-0A57-44F5-B8AC-45096873A300}" srcOrd="0" destOrd="0" parTransId="{8440D6EF-1D0A-4C3F-9870-B161E079866E}" sibTransId="{A32548DF-3D2B-4AF9-8D1C-DE3116662604}"/>
    <dgm:cxn modelId="{3318747E-FDD0-4A56-883F-5DB8CD15AAE9}" type="presOf" srcId="{6715A4A4-3379-426B-92B4-BD70A72BB180}" destId="{B53CA530-08B0-4F97-9FD2-B772D17F6E8E}" srcOrd="0" destOrd="0" presId="urn:microsoft.com/office/officeart/2005/8/layout/hList1"/>
    <dgm:cxn modelId="{2ED14B9A-AF28-4789-8403-A53D316BA625}" type="presOf" srcId="{4B0B7C49-8BA9-44A5-9642-461B89079BB3}" destId="{90A4A734-F1A3-491E-8829-4075F4446338}" srcOrd="0" destOrd="0" presId="urn:microsoft.com/office/officeart/2005/8/layout/hList1"/>
    <dgm:cxn modelId="{C08D3D9F-0D56-4C39-B42A-4B1D64493CCA}" type="presOf" srcId="{6D0C35FC-0A57-44F5-B8AC-45096873A300}" destId="{91AA57FF-B70D-4B6A-8E4A-0B5C2C715ECF}" srcOrd="0" destOrd="0" presId="urn:microsoft.com/office/officeart/2005/8/layout/hList1"/>
    <dgm:cxn modelId="{AECABEA0-DBAB-45A1-8D01-99EC61557B41}" srcId="{DC64418A-9DE5-463F-9092-5AA7E78D077E}" destId="{20CC5F03-C0AA-440B-B49B-89A0D611D15C}" srcOrd="2" destOrd="0" parTransId="{79B1AEF8-096D-42FD-A246-DAA5786A7E8B}" sibTransId="{109D3F8B-7161-4C3B-B118-52FD039F7E88}"/>
    <dgm:cxn modelId="{675D76B8-75F6-4668-B281-0FE940859DAC}" type="presOf" srcId="{51A0D90E-7C41-4414-8E67-9B5A74BC040F}" destId="{79B24A99-CBEE-4970-969D-D9E016D3E848}" srcOrd="0" destOrd="0" presId="urn:microsoft.com/office/officeart/2005/8/layout/hList1"/>
    <dgm:cxn modelId="{54D603BB-FB87-4BBF-BFE3-37D834962DFD}" srcId="{20CC5F03-C0AA-440B-B49B-89A0D611D15C}" destId="{B9EAACAA-01DC-4B3F-96BB-5644F7746E9A}" srcOrd="0" destOrd="0" parTransId="{9DA84DD8-8289-4CBA-AA38-DFF85C04C086}" sibTransId="{0385A39E-882A-40A1-AB65-F9D18A6EE3F3}"/>
    <dgm:cxn modelId="{B55AFCF4-9A64-48DC-A0F3-26752BA79335}" srcId="{4B0B7C49-8BA9-44A5-9642-461B89079BB3}" destId="{6715A4A4-3379-426B-92B4-BD70A72BB180}" srcOrd="0" destOrd="0" parTransId="{20BBD8D2-CC88-49ED-B6C5-05CEA4F70171}" sibTransId="{F0501110-FEF1-4025-B3CD-E4949DC75A5F}"/>
    <dgm:cxn modelId="{33FA74F7-8E7E-4603-991A-B447DE7B6A12}" srcId="{DC64418A-9DE5-463F-9092-5AA7E78D077E}" destId="{51A0D90E-7C41-4414-8E67-9B5A74BC040F}" srcOrd="1" destOrd="0" parTransId="{1C7E4217-74BC-4B31-9974-5A107D4CD356}" sibTransId="{5910DA19-D650-407B-A92D-41C461F59A59}"/>
    <dgm:cxn modelId="{2C881536-E658-4DC2-AC53-9E9F186E8B77}" type="presParOf" srcId="{53EB87B6-4D14-4B2B-9ACC-0F8B96EEDBC4}" destId="{F8C59DFC-D78B-4181-81E1-31D8C1B402F7}" srcOrd="0" destOrd="0" presId="urn:microsoft.com/office/officeart/2005/8/layout/hList1"/>
    <dgm:cxn modelId="{7459F871-D212-4DFC-BA13-DCE76F9C9BB8}" type="presParOf" srcId="{F8C59DFC-D78B-4181-81E1-31D8C1B402F7}" destId="{90A4A734-F1A3-491E-8829-4075F4446338}" srcOrd="0" destOrd="0" presId="urn:microsoft.com/office/officeart/2005/8/layout/hList1"/>
    <dgm:cxn modelId="{E9272798-2783-4C86-8B99-CFB940B69F7E}" type="presParOf" srcId="{F8C59DFC-D78B-4181-81E1-31D8C1B402F7}" destId="{B53CA530-08B0-4F97-9FD2-B772D17F6E8E}" srcOrd="1" destOrd="0" presId="urn:microsoft.com/office/officeart/2005/8/layout/hList1"/>
    <dgm:cxn modelId="{E283B5E4-63E7-442D-B034-647BE8CE2BE9}" type="presParOf" srcId="{53EB87B6-4D14-4B2B-9ACC-0F8B96EEDBC4}" destId="{2E87BA3C-EF16-4A5D-A7D6-50EF96298D30}" srcOrd="1" destOrd="0" presId="urn:microsoft.com/office/officeart/2005/8/layout/hList1"/>
    <dgm:cxn modelId="{C3B6626C-6F76-4993-8B8E-B2465B53145D}" type="presParOf" srcId="{53EB87B6-4D14-4B2B-9ACC-0F8B96EEDBC4}" destId="{DD3EEF60-8518-439E-B338-868957E5AA93}" srcOrd="2" destOrd="0" presId="urn:microsoft.com/office/officeart/2005/8/layout/hList1"/>
    <dgm:cxn modelId="{EE39AF8C-67FB-4C4A-956D-54135AD29A10}" type="presParOf" srcId="{DD3EEF60-8518-439E-B338-868957E5AA93}" destId="{79B24A99-CBEE-4970-969D-D9E016D3E848}" srcOrd="0" destOrd="0" presId="urn:microsoft.com/office/officeart/2005/8/layout/hList1"/>
    <dgm:cxn modelId="{82CC35B8-1B0D-4C27-95D4-E250E890C58F}" type="presParOf" srcId="{DD3EEF60-8518-439E-B338-868957E5AA93}" destId="{91AA57FF-B70D-4B6A-8E4A-0B5C2C715ECF}" srcOrd="1" destOrd="0" presId="urn:microsoft.com/office/officeart/2005/8/layout/hList1"/>
    <dgm:cxn modelId="{6707C1A1-35DB-43A9-A2BA-304F3ACE4091}" type="presParOf" srcId="{53EB87B6-4D14-4B2B-9ACC-0F8B96EEDBC4}" destId="{ECCE3875-4832-4602-8F1C-7032582EDF17}" srcOrd="3" destOrd="0" presId="urn:microsoft.com/office/officeart/2005/8/layout/hList1"/>
    <dgm:cxn modelId="{A02C5828-2B97-46C7-A317-D1132896CEF4}" type="presParOf" srcId="{53EB87B6-4D14-4B2B-9ACC-0F8B96EEDBC4}" destId="{19264BE5-4092-4220-BC4A-B7347369EF06}" srcOrd="4" destOrd="0" presId="urn:microsoft.com/office/officeart/2005/8/layout/hList1"/>
    <dgm:cxn modelId="{B0EA2CE3-19A7-4C7A-A72A-3B03D285A4A1}" type="presParOf" srcId="{19264BE5-4092-4220-BC4A-B7347369EF06}" destId="{6D147164-10A5-4424-8013-A5A63294062C}" srcOrd="0" destOrd="0" presId="urn:microsoft.com/office/officeart/2005/8/layout/hList1"/>
    <dgm:cxn modelId="{D51DDCAD-68C5-4E19-B0CA-4522CFF5D0CA}" type="presParOf" srcId="{19264BE5-4092-4220-BC4A-B7347369EF06}" destId="{E2D96AD3-7939-4721-939A-F76ED46A13F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A12ED0-FA94-47FA-9D55-54CDB45E50F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F3C0CA0-27AB-4594-8F6A-10DEC075AE60}">
      <dgm:prSet phldrT="[Text]"/>
      <dgm:spPr/>
      <dgm:t>
        <a:bodyPr/>
        <a:lstStyle/>
        <a:p>
          <a:pPr algn="l"/>
          <a:r>
            <a:rPr lang="en-CA" dirty="0"/>
            <a:t>Goals are complex, poorly defined, and hard to specify</a:t>
          </a:r>
          <a:endParaRPr lang="en-IN" dirty="0"/>
        </a:p>
      </dgm:t>
    </dgm:pt>
    <dgm:pt modelId="{D2FFF165-6068-4639-8FEA-25F559477412}" type="parTrans" cxnId="{8DACCFF8-6D5A-4FDB-80CE-C7900B3F7CFA}">
      <dgm:prSet/>
      <dgm:spPr/>
      <dgm:t>
        <a:bodyPr/>
        <a:lstStyle/>
        <a:p>
          <a:endParaRPr lang="en-IN"/>
        </a:p>
      </dgm:t>
    </dgm:pt>
    <dgm:pt modelId="{DEDE037E-E1A3-4D79-B102-380EBCEF4D46}" type="sibTrans" cxnId="{8DACCFF8-6D5A-4FDB-80CE-C7900B3F7CFA}">
      <dgm:prSet/>
      <dgm:spPr/>
      <dgm:t>
        <a:bodyPr/>
        <a:lstStyle/>
        <a:p>
          <a:endParaRPr lang="en-IN"/>
        </a:p>
      </dgm:t>
    </dgm:pt>
    <dgm:pt modelId="{DEC58A65-42A4-4BD5-8188-7F858A3F86E5}">
      <dgm:prSet phldrT="[Text]"/>
      <dgm:spPr/>
      <dgm:t>
        <a:bodyPr/>
        <a:lstStyle/>
        <a:p>
          <a:r>
            <a:rPr lang="en-CA" dirty="0"/>
            <a:t>E.g. Surface of a carrot must be consistently orange</a:t>
          </a:r>
          <a:endParaRPr lang="en-IN" dirty="0"/>
        </a:p>
      </dgm:t>
    </dgm:pt>
    <dgm:pt modelId="{203E41FC-17E3-4D2A-92B9-E0073BE5889F}" type="parTrans" cxnId="{167E44F0-5A56-4FE6-98E0-144ED9A5D593}">
      <dgm:prSet/>
      <dgm:spPr/>
      <dgm:t>
        <a:bodyPr/>
        <a:lstStyle/>
        <a:p>
          <a:endParaRPr lang="en-IN"/>
        </a:p>
      </dgm:t>
    </dgm:pt>
    <dgm:pt modelId="{6C7A5413-962B-4556-A00C-655E731CCA2A}" type="sibTrans" cxnId="{167E44F0-5A56-4FE6-98E0-144ED9A5D593}">
      <dgm:prSet/>
      <dgm:spPr/>
      <dgm:t>
        <a:bodyPr/>
        <a:lstStyle/>
        <a:p>
          <a:endParaRPr lang="en-IN"/>
        </a:p>
      </dgm:t>
    </dgm:pt>
    <dgm:pt modelId="{B3A8F618-A991-4A79-A857-E330B2105B87}">
      <dgm:prSet phldrT="[Text]"/>
      <dgm:spPr/>
      <dgm:t>
        <a:bodyPr/>
        <a:lstStyle/>
        <a:p>
          <a:pPr algn="l"/>
          <a:r>
            <a:rPr lang="en-CA" dirty="0"/>
            <a:t>Reward function doesn't always satisfy our preferences </a:t>
          </a:r>
          <a:endParaRPr lang="en-IN" dirty="0"/>
        </a:p>
      </dgm:t>
    </dgm:pt>
    <dgm:pt modelId="{E9459298-F77B-48BC-9EDD-56584F0DEA5B}" type="parTrans" cxnId="{DACDBC50-4FE3-4F34-BF25-28B2636CF209}">
      <dgm:prSet/>
      <dgm:spPr/>
      <dgm:t>
        <a:bodyPr/>
        <a:lstStyle/>
        <a:p>
          <a:endParaRPr lang="en-IN"/>
        </a:p>
      </dgm:t>
    </dgm:pt>
    <dgm:pt modelId="{64A983C8-38ED-4232-A06F-A27D707CC2E8}" type="sibTrans" cxnId="{DACDBC50-4FE3-4F34-BF25-28B2636CF209}">
      <dgm:prSet/>
      <dgm:spPr/>
      <dgm:t>
        <a:bodyPr/>
        <a:lstStyle/>
        <a:p>
          <a:endParaRPr lang="en-IN"/>
        </a:p>
      </dgm:t>
    </dgm:pt>
    <dgm:pt modelId="{78146951-D39A-4BE6-9C38-1DFFCD173DC2}">
      <dgm:prSet phldrT="[Text]"/>
      <dgm:spPr/>
      <dgm:t>
        <a:bodyPr/>
        <a:lstStyle/>
        <a:p>
          <a:r>
            <a:rPr lang="en-CA" dirty="0"/>
            <a:t>E.g. Reward if something comes off the carrot</a:t>
          </a:r>
          <a:endParaRPr lang="en-IN" dirty="0"/>
        </a:p>
      </dgm:t>
    </dgm:pt>
    <dgm:pt modelId="{F5B6882D-AD76-429D-9D51-CA4D0CDA626F}" type="parTrans" cxnId="{BAB02A93-788C-45DB-B60F-FA19D65420B0}">
      <dgm:prSet/>
      <dgm:spPr/>
      <dgm:t>
        <a:bodyPr/>
        <a:lstStyle/>
        <a:p>
          <a:endParaRPr lang="en-IN"/>
        </a:p>
      </dgm:t>
    </dgm:pt>
    <dgm:pt modelId="{05F6C2B7-5077-4450-A056-116CAE85AB28}" type="sibTrans" cxnId="{BAB02A93-788C-45DB-B60F-FA19D65420B0}">
      <dgm:prSet/>
      <dgm:spPr/>
      <dgm:t>
        <a:bodyPr/>
        <a:lstStyle/>
        <a:p>
          <a:endParaRPr lang="en-IN"/>
        </a:p>
      </dgm:t>
    </dgm:pt>
    <dgm:pt modelId="{66332A0B-7000-4BEB-8410-C903CB9F59D7}" type="pres">
      <dgm:prSet presAssocID="{90A12ED0-FA94-47FA-9D55-54CDB45E50F4}" presName="Name0" presStyleCnt="0">
        <dgm:presLayoutVars>
          <dgm:dir/>
          <dgm:animLvl val="lvl"/>
          <dgm:resizeHandles val="exact"/>
        </dgm:presLayoutVars>
      </dgm:prSet>
      <dgm:spPr/>
    </dgm:pt>
    <dgm:pt modelId="{6C707165-6DEF-4157-BA4A-224BFCE7BB84}" type="pres">
      <dgm:prSet presAssocID="{FF3C0CA0-27AB-4594-8F6A-10DEC075AE60}" presName="composite" presStyleCnt="0"/>
      <dgm:spPr/>
    </dgm:pt>
    <dgm:pt modelId="{FAE4B79E-CB3A-4DAF-8F3D-6B35C8441DB6}" type="pres">
      <dgm:prSet presAssocID="{FF3C0CA0-27AB-4594-8F6A-10DEC075AE60}" presName="parTx" presStyleLbl="alignNode1" presStyleIdx="0" presStyleCnt="2" custScaleY="129670">
        <dgm:presLayoutVars>
          <dgm:chMax val="0"/>
          <dgm:chPref val="0"/>
          <dgm:bulletEnabled val="1"/>
        </dgm:presLayoutVars>
      </dgm:prSet>
      <dgm:spPr/>
    </dgm:pt>
    <dgm:pt modelId="{8CAC7107-1261-49B4-AFDE-D7768451D80B}" type="pres">
      <dgm:prSet presAssocID="{FF3C0CA0-27AB-4594-8F6A-10DEC075AE60}" presName="desTx" presStyleLbl="alignAccFollowNode1" presStyleIdx="0" presStyleCnt="2" custScaleY="118075" custLinFactNeighborY="21458">
        <dgm:presLayoutVars>
          <dgm:bulletEnabled val="1"/>
        </dgm:presLayoutVars>
      </dgm:prSet>
      <dgm:spPr/>
    </dgm:pt>
    <dgm:pt modelId="{DB45457A-7C37-4745-8EB2-F5E16963FFB3}" type="pres">
      <dgm:prSet presAssocID="{DEDE037E-E1A3-4D79-B102-380EBCEF4D46}" presName="space" presStyleCnt="0"/>
      <dgm:spPr/>
    </dgm:pt>
    <dgm:pt modelId="{E73DB3CF-ED5C-41D7-9DE9-3269AE373127}" type="pres">
      <dgm:prSet presAssocID="{B3A8F618-A991-4A79-A857-E330B2105B87}" presName="composite" presStyleCnt="0"/>
      <dgm:spPr/>
    </dgm:pt>
    <dgm:pt modelId="{69E45437-C454-4602-8664-E60F0B504A70}" type="pres">
      <dgm:prSet presAssocID="{B3A8F618-A991-4A79-A857-E330B2105B87}" presName="parTx" presStyleLbl="alignNode1" presStyleIdx="1" presStyleCnt="2" custScaleY="129670">
        <dgm:presLayoutVars>
          <dgm:chMax val="0"/>
          <dgm:chPref val="0"/>
          <dgm:bulletEnabled val="1"/>
        </dgm:presLayoutVars>
      </dgm:prSet>
      <dgm:spPr/>
    </dgm:pt>
    <dgm:pt modelId="{615E1F06-7309-41F1-B666-40497CC6A092}" type="pres">
      <dgm:prSet presAssocID="{B3A8F618-A991-4A79-A857-E330B2105B87}" presName="desTx" presStyleLbl="alignAccFollowNode1" presStyleIdx="1" presStyleCnt="2" custScaleY="118075" custLinFactNeighborY="21458">
        <dgm:presLayoutVars>
          <dgm:bulletEnabled val="1"/>
        </dgm:presLayoutVars>
      </dgm:prSet>
      <dgm:spPr/>
    </dgm:pt>
  </dgm:ptLst>
  <dgm:cxnLst>
    <dgm:cxn modelId="{B5FA6F18-3D57-4E23-980E-B0AF0AD19DDB}" type="presOf" srcId="{FF3C0CA0-27AB-4594-8F6A-10DEC075AE60}" destId="{FAE4B79E-CB3A-4DAF-8F3D-6B35C8441DB6}" srcOrd="0" destOrd="0" presId="urn:microsoft.com/office/officeart/2005/8/layout/hList1"/>
    <dgm:cxn modelId="{0B70841C-E1CB-4EEC-9378-6D76043611D1}" type="presOf" srcId="{B3A8F618-A991-4A79-A857-E330B2105B87}" destId="{69E45437-C454-4602-8664-E60F0B504A70}" srcOrd="0" destOrd="0" presId="urn:microsoft.com/office/officeart/2005/8/layout/hList1"/>
    <dgm:cxn modelId="{DACDBC50-4FE3-4F34-BF25-28B2636CF209}" srcId="{90A12ED0-FA94-47FA-9D55-54CDB45E50F4}" destId="{B3A8F618-A991-4A79-A857-E330B2105B87}" srcOrd="1" destOrd="0" parTransId="{E9459298-F77B-48BC-9EDD-56584F0DEA5B}" sibTransId="{64A983C8-38ED-4232-A06F-A27D707CC2E8}"/>
    <dgm:cxn modelId="{0613DD63-9045-4CB3-B81B-4EB308D869EF}" type="presOf" srcId="{DEC58A65-42A4-4BD5-8188-7F858A3F86E5}" destId="{8CAC7107-1261-49B4-AFDE-D7768451D80B}" srcOrd="0" destOrd="0" presId="urn:microsoft.com/office/officeart/2005/8/layout/hList1"/>
    <dgm:cxn modelId="{20677D80-68EF-4D1A-8F6A-26BE6E7D65B0}" type="presOf" srcId="{90A12ED0-FA94-47FA-9D55-54CDB45E50F4}" destId="{66332A0B-7000-4BEB-8410-C903CB9F59D7}" srcOrd="0" destOrd="0" presId="urn:microsoft.com/office/officeart/2005/8/layout/hList1"/>
    <dgm:cxn modelId="{BAB02A93-788C-45DB-B60F-FA19D65420B0}" srcId="{B3A8F618-A991-4A79-A857-E330B2105B87}" destId="{78146951-D39A-4BE6-9C38-1DFFCD173DC2}" srcOrd="0" destOrd="0" parTransId="{F5B6882D-AD76-429D-9D51-CA4D0CDA626F}" sibTransId="{05F6C2B7-5077-4450-A056-116CAE85AB28}"/>
    <dgm:cxn modelId="{3A5111AE-91E1-410B-86DC-FA8481DC95E2}" type="presOf" srcId="{78146951-D39A-4BE6-9C38-1DFFCD173DC2}" destId="{615E1F06-7309-41F1-B666-40497CC6A092}" srcOrd="0" destOrd="0" presId="urn:microsoft.com/office/officeart/2005/8/layout/hList1"/>
    <dgm:cxn modelId="{167E44F0-5A56-4FE6-98E0-144ED9A5D593}" srcId="{FF3C0CA0-27AB-4594-8F6A-10DEC075AE60}" destId="{DEC58A65-42A4-4BD5-8188-7F858A3F86E5}" srcOrd="0" destOrd="0" parTransId="{203E41FC-17E3-4D2A-92B9-E0073BE5889F}" sibTransId="{6C7A5413-962B-4556-A00C-655E731CCA2A}"/>
    <dgm:cxn modelId="{8DACCFF8-6D5A-4FDB-80CE-C7900B3F7CFA}" srcId="{90A12ED0-FA94-47FA-9D55-54CDB45E50F4}" destId="{FF3C0CA0-27AB-4594-8F6A-10DEC075AE60}" srcOrd="0" destOrd="0" parTransId="{D2FFF165-6068-4639-8FEA-25F559477412}" sibTransId="{DEDE037E-E1A3-4D79-B102-380EBCEF4D46}"/>
    <dgm:cxn modelId="{B36A91A7-45AE-47DD-9ECD-5B5AC89EF031}" type="presParOf" srcId="{66332A0B-7000-4BEB-8410-C903CB9F59D7}" destId="{6C707165-6DEF-4157-BA4A-224BFCE7BB84}" srcOrd="0" destOrd="0" presId="urn:microsoft.com/office/officeart/2005/8/layout/hList1"/>
    <dgm:cxn modelId="{23941699-8B8B-4A4F-AE49-669FB8DBC61B}" type="presParOf" srcId="{6C707165-6DEF-4157-BA4A-224BFCE7BB84}" destId="{FAE4B79E-CB3A-4DAF-8F3D-6B35C8441DB6}" srcOrd="0" destOrd="0" presId="urn:microsoft.com/office/officeart/2005/8/layout/hList1"/>
    <dgm:cxn modelId="{20548A95-0D2B-4E02-B717-74EE67343231}" type="presParOf" srcId="{6C707165-6DEF-4157-BA4A-224BFCE7BB84}" destId="{8CAC7107-1261-49B4-AFDE-D7768451D80B}" srcOrd="1" destOrd="0" presId="urn:microsoft.com/office/officeart/2005/8/layout/hList1"/>
    <dgm:cxn modelId="{BAFEDBB3-D995-40CC-8A1C-2E96537307D4}" type="presParOf" srcId="{66332A0B-7000-4BEB-8410-C903CB9F59D7}" destId="{DB45457A-7C37-4745-8EB2-F5E16963FFB3}" srcOrd="1" destOrd="0" presId="urn:microsoft.com/office/officeart/2005/8/layout/hList1"/>
    <dgm:cxn modelId="{B2DC3B5C-8C14-48D4-97BD-5001648057E5}" type="presParOf" srcId="{66332A0B-7000-4BEB-8410-C903CB9F59D7}" destId="{E73DB3CF-ED5C-41D7-9DE9-3269AE373127}" srcOrd="2" destOrd="0" presId="urn:microsoft.com/office/officeart/2005/8/layout/hList1"/>
    <dgm:cxn modelId="{6BF994A7-BDB4-4E86-BABD-7E8E883C096C}" type="presParOf" srcId="{E73DB3CF-ED5C-41D7-9DE9-3269AE373127}" destId="{69E45437-C454-4602-8664-E60F0B504A70}" srcOrd="0" destOrd="0" presId="urn:microsoft.com/office/officeart/2005/8/layout/hList1"/>
    <dgm:cxn modelId="{D646E776-2906-4FD3-84AD-91725C2814C3}" type="presParOf" srcId="{E73DB3CF-ED5C-41D7-9DE9-3269AE373127}" destId="{615E1F06-7309-41F1-B666-40497CC6A0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ED5BA9-E025-4C94-A380-37AB1B35DCEE}" type="doc">
      <dgm:prSet loTypeId="urn:diagrams.loki3.com/VaryingWidthList" loCatId="list" qsTypeId="urn:microsoft.com/office/officeart/2005/8/quickstyle/simple1" qsCatId="simple" csTypeId="urn:microsoft.com/office/officeart/2005/8/colors/accent0_1" csCatId="mainScheme" phldr="1"/>
      <dgm:spPr/>
    </dgm:pt>
    <dgm:pt modelId="{A0448ADD-E217-41C5-A74E-7DFBA291AAD6}">
      <dgm:prSet phldrT="[Text]" custT="1"/>
      <dgm:spPr/>
      <dgm:t>
        <a:bodyPr/>
        <a:lstStyle/>
        <a:p>
          <a:r>
            <a:rPr lang="en-CA" sz="2000" dirty="0"/>
            <a:t>Trajectory: Set of observations and actions</a:t>
          </a:r>
          <a:endParaRPr lang="en-IN" sz="2000" dirty="0"/>
        </a:p>
      </dgm:t>
    </dgm:pt>
    <dgm:pt modelId="{D9E2D019-69FD-4FBB-B6F3-55FCF6B0A702}" type="parTrans" cxnId="{D007315B-3CDF-4BBE-8144-AAC8EDA0E916}">
      <dgm:prSet/>
      <dgm:spPr/>
      <dgm:t>
        <a:bodyPr/>
        <a:lstStyle/>
        <a:p>
          <a:endParaRPr lang="en-IN"/>
        </a:p>
      </dgm:t>
    </dgm:pt>
    <dgm:pt modelId="{AB071430-D9B5-441D-A099-9BF144BB67DC}" type="sibTrans" cxnId="{D007315B-3CDF-4BBE-8144-AAC8EDA0E916}">
      <dgm:prSet/>
      <dgm:spPr/>
      <dgm:t>
        <a:bodyPr/>
        <a:lstStyle/>
        <a:p>
          <a:endParaRPr lang="en-IN"/>
        </a:p>
      </dgm:t>
    </dgm:pt>
    <dgm:pt modelId="{C15B2AA3-F4C0-47C7-83F1-C5D369B427C7}">
      <dgm:prSet phldrT="[Text]" custT="1"/>
      <dgm:spPr/>
      <dgm:t>
        <a:bodyPr/>
        <a:lstStyle/>
        <a:p>
          <a:r>
            <a:rPr lang="en-CA" sz="2000" dirty="0"/>
            <a:t>Trajectory 1 is preferred over 2</a:t>
          </a:r>
          <a:endParaRPr lang="en-IN" sz="2000" dirty="0"/>
        </a:p>
      </dgm:t>
    </dgm:pt>
    <dgm:pt modelId="{AC18DFF0-3573-423E-92E7-E638A05ED7D4}" type="parTrans" cxnId="{26126284-4325-485E-A90C-0BC984038C99}">
      <dgm:prSet/>
      <dgm:spPr/>
      <dgm:t>
        <a:bodyPr/>
        <a:lstStyle/>
        <a:p>
          <a:endParaRPr lang="en-IN"/>
        </a:p>
      </dgm:t>
    </dgm:pt>
    <dgm:pt modelId="{299E428A-F120-4279-9447-10558F889ADD}" type="sibTrans" cxnId="{26126284-4325-485E-A90C-0BC984038C99}">
      <dgm:prSet/>
      <dgm:spPr/>
      <dgm:t>
        <a:bodyPr/>
        <a:lstStyle/>
        <a:p>
          <a:endParaRPr lang="en-IN"/>
        </a:p>
      </dgm:t>
    </dgm:pt>
    <dgm:pt modelId="{1FB8A063-44FD-46D7-9686-937FD3661994}">
      <dgm:prSet phldrT="[Text]" custT="1"/>
      <dgm:spPr/>
      <dgm:t>
        <a:bodyPr/>
        <a:lstStyle/>
        <a:p>
          <a:r>
            <a:rPr lang="en-US" sz="2000" dirty="0"/>
            <a:t>Reward function estimate</a:t>
          </a:r>
          <a:endParaRPr lang="en-IN" sz="2000" dirty="0"/>
        </a:p>
      </dgm:t>
    </dgm:pt>
    <dgm:pt modelId="{78B6E861-DC6C-41AB-91D5-532AE04D4706}" type="parTrans" cxnId="{6FA45393-75ED-4D07-AE6D-A30CDF06157E}">
      <dgm:prSet/>
      <dgm:spPr/>
      <dgm:t>
        <a:bodyPr/>
        <a:lstStyle/>
        <a:p>
          <a:endParaRPr lang="en-IN"/>
        </a:p>
      </dgm:t>
    </dgm:pt>
    <dgm:pt modelId="{ED3EACBF-014A-46B1-8963-88D08770B736}" type="sibTrans" cxnId="{6FA45393-75ED-4D07-AE6D-A30CDF06157E}">
      <dgm:prSet/>
      <dgm:spPr/>
      <dgm:t>
        <a:bodyPr/>
        <a:lstStyle/>
        <a:p>
          <a:endParaRPr lang="en-IN"/>
        </a:p>
      </dgm:t>
    </dgm:pt>
    <dgm:pt modelId="{C0A6E50B-CE32-4C95-9FE1-3ABCF88B10A5}">
      <dgm:prSet phldrT="[Text]" custT="1"/>
      <dgm:spPr/>
      <dgm:t>
        <a:bodyPr/>
        <a:lstStyle/>
        <a:p>
          <a:r>
            <a:rPr lang="en-US" sz="2000" dirty="0"/>
            <a:t>Policy</a:t>
          </a:r>
          <a:endParaRPr lang="en-IN" sz="2000" dirty="0"/>
        </a:p>
      </dgm:t>
    </dgm:pt>
    <dgm:pt modelId="{064148EF-38B6-4FB6-BED1-3CCF7757248A}" type="parTrans" cxnId="{6723397E-B033-459C-9FC5-A8A4BF78F0F1}">
      <dgm:prSet/>
      <dgm:spPr/>
      <dgm:t>
        <a:bodyPr/>
        <a:lstStyle/>
        <a:p>
          <a:endParaRPr lang="en-IN"/>
        </a:p>
      </dgm:t>
    </dgm:pt>
    <dgm:pt modelId="{71877E77-E152-411D-98E0-DA580E0D126A}" type="sibTrans" cxnId="{6723397E-B033-459C-9FC5-A8A4BF78F0F1}">
      <dgm:prSet/>
      <dgm:spPr/>
      <dgm:t>
        <a:bodyPr/>
        <a:lstStyle/>
        <a:p>
          <a:endParaRPr lang="en-IN"/>
        </a:p>
      </dgm:t>
    </dgm:pt>
    <dgm:pt modelId="{B8F09E3D-3F92-4C1D-9BCF-F7FF91BEC59C}" type="pres">
      <dgm:prSet presAssocID="{09ED5BA9-E025-4C94-A380-37AB1B35DCEE}" presName="Name0" presStyleCnt="0">
        <dgm:presLayoutVars>
          <dgm:resizeHandles/>
        </dgm:presLayoutVars>
      </dgm:prSet>
      <dgm:spPr/>
    </dgm:pt>
    <dgm:pt modelId="{112DD437-1D21-4EFF-A3A0-35BFDC7C589E}" type="pres">
      <dgm:prSet presAssocID="{A0448ADD-E217-41C5-A74E-7DFBA291AAD6}" presName="text" presStyleLbl="node1" presStyleIdx="0" presStyleCnt="4" custScaleX="140501">
        <dgm:presLayoutVars>
          <dgm:bulletEnabled val="1"/>
        </dgm:presLayoutVars>
      </dgm:prSet>
      <dgm:spPr/>
    </dgm:pt>
    <dgm:pt modelId="{62237173-30E8-4C85-BC8D-11A6481BC991}" type="pres">
      <dgm:prSet presAssocID="{AB071430-D9B5-441D-A099-9BF144BB67DC}" presName="space" presStyleCnt="0"/>
      <dgm:spPr/>
    </dgm:pt>
    <dgm:pt modelId="{43AB18BB-74C1-4CC8-B51F-79BF77903D4C}" type="pres">
      <dgm:prSet presAssocID="{C15B2AA3-F4C0-47C7-83F1-C5D369B427C7}" presName="text" presStyleLbl="node1" presStyleIdx="1" presStyleCnt="4" custScaleX="206644">
        <dgm:presLayoutVars>
          <dgm:bulletEnabled val="1"/>
        </dgm:presLayoutVars>
      </dgm:prSet>
      <dgm:spPr/>
    </dgm:pt>
    <dgm:pt modelId="{C9D53ACD-8A66-4478-9785-28F79A287ECE}" type="pres">
      <dgm:prSet presAssocID="{299E428A-F120-4279-9447-10558F889ADD}" presName="space" presStyleCnt="0"/>
      <dgm:spPr/>
    </dgm:pt>
    <dgm:pt modelId="{12D5B0E4-D1A5-4DAA-B9B8-C55E30761CD7}" type="pres">
      <dgm:prSet presAssocID="{1FB8A063-44FD-46D7-9686-937FD3661994}" presName="text" presStyleLbl="node1" presStyleIdx="2" presStyleCnt="4" custScaleX="243840">
        <dgm:presLayoutVars>
          <dgm:bulletEnabled val="1"/>
        </dgm:presLayoutVars>
      </dgm:prSet>
      <dgm:spPr/>
    </dgm:pt>
    <dgm:pt modelId="{4225D1A9-6355-4F4D-BA2A-882E754D4FDE}" type="pres">
      <dgm:prSet presAssocID="{ED3EACBF-014A-46B1-8963-88D08770B736}" presName="space" presStyleCnt="0"/>
      <dgm:spPr/>
    </dgm:pt>
    <dgm:pt modelId="{07545161-59C8-4F05-8D04-41403A4C53D8}" type="pres">
      <dgm:prSet presAssocID="{C0A6E50B-CE32-4C95-9FE1-3ABCF88B10A5}" presName="text" presStyleLbl="node1" presStyleIdx="3" presStyleCnt="4" custScaleX="495582">
        <dgm:presLayoutVars>
          <dgm:bulletEnabled val="1"/>
        </dgm:presLayoutVars>
      </dgm:prSet>
      <dgm:spPr/>
    </dgm:pt>
  </dgm:ptLst>
  <dgm:cxnLst>
    <dgm:cxn modelId="{1ED5B512-6CE3-479F-B70F-1037F0B38E96}" type="presOf" srcId="{C0A6E50B-CE32-4C95-9FE1-3ABCF88B10A5}" destId="{07545161-59C8-4F05-8D04-41403A4C53D8}" srcOrd="0" destOrd="0" presId="urn:diagrams.loki3.com/VaryingWidthList"/>
    <dgm:cxn modelId="{F14DC447-64C7-4464-9051-D670D73A0A53}" type="presOf" srcId="{C15B2AA3-F4C0-47C7-83F1-C5D369B427C7}" destId="{43AB18BB-74C1-4CC8-B51F-79BF77903D4C}" srcOrd="0" destOrd="0" presId="urn:diagrams.loki3.com/VaryingWidthList"/>
    <dgm:cxn modelId="{D007315B-3CDF-4BBE-8144-AAC8EDA0E916}" srcId="{09ED5BA9-E025-4C94-A380-37AB1B35DCEE}" destId="{A0448ADD-E217-41C5-A74E-7DFBA291AAD6}" srcOrd="0" destOrd="0" parTransId="{D9E2D019-69FD-4FBB-B6F3-55FCF6B0A702}" sibTransId="{AB071430-D9B5-441D-A099-9BF144BB67DC}"/>
    <dgm:cxn modelId="{6723397E-B033-459C-9FC5-A8A4BF78F0F1}" srcId="{09ED5BA9-E025-4C94-A380-37AB1B35DCEE}" destId="{C0A6E50B-CE32-4C95-9FE1-3ABCF88B10A5}" srcOrd="3" destOrd="0" parTransId="{064148EF-38B6-4FB6-BED1-3CCF7757248A}" sibTransId="{71877E77-E152-411D-98E0-DA580E0D126A}"/>
    <dgm:cxn modelId="{26126284-4325-485E-A90C-0BC984038C99}" srcId="{09ED5BA9-E025-4C94-A380-37AB1B35DCEE}" destId="{C15B2AA3-F4C0-47C7-83F1-C5D369B427C7}" srcOrd="1" destOrd="0" parTransId="{AC18DFF0-3573-423E-92E7-E638A05ED7D4}" sibTransId="{299E428A-F120-4279-9447-10558F889ADD}"/>
    <dgm:cxn modelId="{1C3FF587-AC35-4B96-951F-C529BB61A247}" type="presOf" srcId="{09ED5BA9-E025-4C94-A380-37AB1B35DCEE}" destId="{B8F09E3D-3F92-4C1D-9BCF-F7FF91BEC59C}" srcOrd="0" destOrd="0" presId="urn:diagrams.loki3.com/VaryingWidthList"/>
    <dgm:cxn modelId="{6FA45393-75ED-4D07-AE6D-A30CDF06157E}" srcId="{09ED5BA9-E025-4C94-A380-37AB1B35DCEE}" destId="{1FB8A063-44FD-46D7-9686-937FD3661994}" srcOrd="2" destOrd="0" parTransId="{78B6E861-DC6C-41AB-91D5-532AE04D4706}" sibTransId="{ED3EACBF-014A-46B1-8963-88D08770B736}"/>
    <dgm:cxn modelId="{71914AAC-A70D-4A2F-B3E8-A09934BAC172}" type="presOf" srcId="{1FB8A063-44FD-46D7-9686-937FD3661994}" destId="{12D5B0E4-D1A5-4DAA-B9B8-C55E30761CD7}" srcOrd="0" destOrd="0" presId="urn:diagrams.loki3.com/VaryingWidthList"/>
    <dgm:cxn modelId="{69DDA3E1-2FD1-441F-AA23-2ACD348F4AB3}" type="presOf" srcId="{A0448ADD-E217-41C5-A74E-7DFBA291AAD6}" destId="{112DD437-1D21-4EFF-A3A0-35BFDC7C589E}" srcOrd="0" destOrd="0" presId="urn:diagrams.loki3.com/VaryingWidthList"/>
    <dgm:cxn modelId="{865ADC45-F117-4E3E-AB09-F310F0DD4967}" type="presParOf" srcId="{B8F09E3D-3F92-4C1D-9BCF-F7FF91BEC59C}" destId="{112DD437-1D21-4EFF-A3A0-35BFDC7C589E}" srcOrd="0" destOrd="0" presId="urn:diagrams.loki3.com/VaryingWidthList"/>
    <dgm:cxn modelId="{E91D6C8F-85AF-47B1-AC8E-280304B64886}" type="presParOf" srcId="{B8F09E3D-3F92-4C1D-9BCF-F7FF91BEC59C}" destId="{62237173-30E8-4C85-BC8D-11A6481BC991}" srcOrd="1" destOrd="0" presId="urn:diagrams.loki3.com/VaryingWidthList"/>
    <dgm:cxn modelId="{B906A24A-84DD-492B-8054-EE65FD9C1F29}" type="presParOf" srcId="{B8F09E3D-3F92-4C1D-9BCF-F7FF91BEC59C}" destId="{43AB18BB-74C1-4CC8-B51F-79BF77903D4C}" srcOrd="2" destOrd="0" presId="urn:diagrams.loki3.com/VaryingWidthList"/>
    <dgm:cxn modelId="{EB6A9F65-D966-45C2-9BA7-6FFA39633305}" type="presParOf" srcId="{B8F09E3D-3F92-4C1D-9BCF-F7FF91BEC59C}" destId="{C9D53ACD-8A66-4478-9785-28F79A287ECE}" srcOrd="3" destOrd="0" presId="urn:diagrams.loki3.com/VaryingWidthList"/>
    <dgm:cxn modelId="{82DFCDD1-C4BE-4334-B4B2-518C519335DC}" type="presParOf" srcId="{B8F09E3D-3F92-4C1D-9BCF-F7FF91BEC59C}" destId="{12D5B0E4-D1A5-4DAA-B9B8-C55E30761CD7}" srcOrd="4" destOrd="0" presId="urn:diagrams.loki3.com/VaryingWidthList"/>
    <dgm:cxn modelId="{D5884F9E-9F86-4B96-AC24-A5BE695724EC}" type="presParOf" srcId="{B8F09E3D-3F92-4C1D-9BCF-F7FF91BEC59C}" destId="{4225D1A9-6355-4F4D-BA2A-882E754D4FDE}" srcOrd="5" destOrd="0" presId="urn:diagrams.loki3.com/VaryingWidthList"/>
    <dgm:cxn modelId="{1AC9A664-131B-416C-8579-8E658A98FEE3}" type="presParOf" srcId="{B8F09E3D-3F92-4C1D-9BCF-F7FF91BEC59C}" destId="{07545161-59C8-4F05-8D04-41403A4C53D8}" srcOrd="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CD016C-8373-4A7E-A5FC-F377EE1127C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702D38B-466B-439F-8953-94A6EC95971C}">
      <dgm:prSet phldrT="[Text]" custT="1"/>
      <dgm:spPr/>
      <dgm:t>
        <a:bodyPr/>
        <a:lstStyle/>
        <a:p>
          <a:pPr algn="l"/>
          <a:r>
            <a:rPr lang="en-CA" sz="2000" dirty="0"/>
            <a:t>Human feedback</a:t>
          </a:r>
          <a:endParaRPr lang="en-IN" sz="2000" dirty="0"/>
        </a:p>
      </dgm:t>
    </dgm:pt>
    <dgm:pt modelId="{7DF8D985-5303-4CDE-B2A8-8D4D22F3F20B}" type="parTrans" cxnId="{57E95B5E-B80D-416E-A907-AEF51ADA7D5D}">
      <dgm:prSet/>
      <dgm:spPr/>
      <dgm:t>
        <a:bodyPr/>
        <a:lstStyle/>
        <a:p>
          <a:endParaRPr lang="en-IN"/>
        </a:p>
      </dgm:t>
    </dgm:pt>
    <dgm:pt modelId="{1F1980A8-48EF-4E33-BD07-41851E9F316E}" type="sibTrans" cxnId="{57E95B5E-B80D-416E-A907-AEF51ADA7D5D}">
      <dgm:prSet/>
      <dgm:spPr/>
      <dgm:t>
        <a:bodyPr/>
        <a:lstStyle/>
        <a:p>
          <a:endParaRPr lang="en-IN"/>
        </a:p>
      </dgm:t>
    </dgm:pt>
    <dgm:pt modelId="{94CE2685-EAE6-4447-AE85-65DADB4A61EA}">
      <dgm:prSet custT="1"/>
      <dgm:spPr/>
      <dgm:t>
        <a:bodyPr/>
        <a:lstStyle/>
        <a:p>
          <a:r>
            <a:rPr lang="en-CA" sz="1800" dirty="0"/>
            <a:t>Feedback varies from person to person</a:t>
          </a:r>
        </a:p>
      </dgm:t>
    </dgm:pt>
    <dgm:pt modelId="{DF63234B-4055-43E6-8CA1-1D913468C6F2}" type="parTrans" cxnId="{6BED8C3A-8854-4663-AB64-9C2340D1CAFF}">
      <dgm:prSet/>
      <dgm:spPr/>
      <dgm:t>
        <a:bodyPr/>
        <a:lstStyle/>
        <a:p>
          <a:endParaRPr lang="en-IN"/>
        </a:p>
      </dgm:t>
    </dgm:pt>
    <dgm:pt modelId="{40282494-A5FE-43A4-AEFA-83C70AB47652}" type="sibTrans" cxnId="{6BED8C3A-8854-4663-AB64-9C2340D1CAFF}">
      <dgm:prSet/>
      <dgm:spPr/>
      <dgm:t>
        <a:bodyPr/>
        <a:lstStyle/>
        <a:p>
          <a:endParaRPr lang="en-IN"/>
        </a:p>
      </dgm:t>
    </dgm:pt>
    <dgm:pt modelId="{5D4575A1-3BC0-4B49-9B40-5ED88D7DFC28}">
      <dgm:prSet custT="1"/>
      <dgm:spPr/>
      <dgm:t>
        <a:bodyPr/>
        <a:lstStyle/>
        <a:p>
          <a:pPr algn="l"/>
          <a:r>
            <a:rPr lang="en-CA" sz="2000" dirty="0"/>
            <a:t>Synthetic oracle feedback</a:t>
          </a:r>
        </a:p>
      </dgm:t>
    </dgm:pt>
    <dgm:pt modelId="{B2F2FE6E-4433-4FFC-AFE1-845FAC007443}" type="parTrans" cxnId="{0C83508C-EB6B-40E0-8401-C7E0937AAE9F}">
      <dgm:prSet/>
      <dgm:spPr/>
      <dgm:t>
        <a:bodyPr/>
        <a:lstStyle/>
        <a:p>
          <a:endParaRPr lang="en-IN"/>
        </a:p>
      </dgm:t>
    </dgm:pt>
    <dgm:pt modelId="{7381158A-229D-484E-B55B-E312D9B89AA7}" type="sibTrans" cxnId="{0C83508C-EB6B-40E0-8401-C7E0937AAE9F}">
      <dgm:prSet/>
      <dgm:spPr/>
      <dgm:t>
        <a:bodyPr/>
        <a:lstStyle/>
        <a:p>
          <a:endParaRPr lang="en-IN"/>
        </a:p>
      </dgm:t>
    </dgm:pt>
    <dgm:pt modelId="{D5A1E1A4-AC3B-4D1A-815D-05CE7612BA06}">
      <dgm:prSet custT="1"/>
      <dgm:spPr/>
      <dgm:t>
        <a:bodyPr/>
        <a:lstStyle/>
        <a:p>
          <a:r>
            <a:rPr lang="en-CA" sz="1800" dirty="0"/>
            <a:t>Feedback using rewards from tasks</a:t>
          </a:r>
        </a:p>
      </dgm:t>
    </dgm:pt>
    <dgm:pt modelId="{11105718-5FF1-492A-8B1C-35127A0515F6}" type="parTrans" cxnId="{A2D8BF18-5480-4571-BCD8-E5D7B2F52229}">
      <dgm:prSet/>
      <dgm:spPr/>
      <dgm:t>
        <a:bodyPr/>
        <a:lstStyle/>
        <a:p>
          <a:endParaRPr lang="en-IN"/>
        </a:p>
      </dgm:t>
    </dgm:pt>
    <dgm:pt modelId="{DEBD9183-3641-4871-826A-F22173F59F4E}" type="sibTrans" cxnId="{A2D8BF18-5480-4571-BCD8-E5D7B2F52229}">
      <dgm:prSet/>
      <dgm:spPr/>
      <dgm:t>
        <a:bodyPr/>
        <a:lstStyle/>
        <a:p>
          <a:endParaRPr lang="en-IN"/>
        </a:p>
      </dgm:t>
    </dgm:pt>
    <dgm:pt modelId="{A57BF744-F168-4F75-BEE9-92B3C5CC6F62}">
      <dgm:prSet custT="1"/>
      <dgm:spPr/>
      <dgm:t>
        <a:bodyPr/>
        <a:lstStyle/>
        <a:p>
          <a:pPr algn="l"/>
          <a:r>
            <a:rPr lang="en-CA" sz="2000" dirty="0" err="1"/>
            <a:t>RL</a:t>
          </a:r>
          <a:r>
            <a:rPr lang="en-CA" sz="2000" dirty="0"/>
            <a:t> training with real reward</a:t>
          </a:r>
        </a:p>
      </dgm:t>
    </dgm:pt>
    <dgm:pt modelId="{05186DB0-F5A9-4F8C-B2CF-7B0DE4A70E16}" type="parTrans" cxnId="{09738DE0-5E87-472D-AC66-C34A1F2EEDAC}">
      <dgm:prSet/>
      <dgm:spPr/>
      <dgm:t>
        <a:bodyPr/>
        <a:lstStyle/>
        <a:p>
          <a:endParaRPr lang="en-IN"/>
        </a:p>
      </dgm:t>
    </dgm:pt>
    <dgm:pt modelId="{6D88AB4E-EC99-4621-958E-6784D7EC5B5B}" type="sibTrans" cxnId="{09738DE0-5E87-472D-AC66-C34A1F2EEDAC}">
      <dgm:prSet/>
      <dgm:spPr/>
      <dgm:t>
        <a:bodyPr/>
        <a:lstStyle/>
        <a:p>
          <a:endParaRPr lang="en-IN"/>
        </a:p>
      </dgm:t>
    </dgm:pt>
    <dgm:pt modelId="{91D5E4FA-AF8F-4FC4-ADFE-A16FF04D7627}">
      <dgm:prSet custT="1"/>
      <dgm:spPr/>
      <dgm:t>
        <a:bodyPr/>
        <a:lstStyle/>
        <a:p>
          <a:r>
            <a:rPr lang="en-CA" sz="1800" dirty="0"/>
            <a:t>Uses DQN</a:t>
          </a:r>
        </a:p>
      </dgm:t>
    </dgm:pt>
    <dgm:pt modelId="{CBE22034-B399-4FE2-867E-413BFF9D15BB}" type="parTrans" cxnId="{97C2B5CE-DB27-421A-8929-F104467F645B}">
      <dgm:prSet/>
      <dgm:spPr/>
      <dgm:t>
        <a:bodyPr/>
        <a:lstStyle/>
        <a:p>
          <a:endParaRPr lang="en-IN"/>
        </a:p>
      </dgm:t>
    </dgm:pt>
    <dgm:pt modelId="{57AC19A7-EFC4-44E6-8145-FD3D799DE13E}" type="sibTrans" cxnId="{97C2B5CE-DB27-421A-8929-F104467F645B}">
      <dgm:prSet/>
      <dgm:spPr/>
      <dgm:t>
        <a:bodyPr/>
        <a:lstStyle/>
        <a:p>
          <a:endParaRPr lang="en-IN"/>
        </a:p>
      </dgm:t>
    </dgm:pt>
    <dgm:pt modelId="{0DAFF610-5C8D-EF43-9B1D-2CD66F225022}">
      <dgm:prSet custT="1"/>
      <dgm:spPr/>
      <dgm:t>
        <a:bodyPr/>
        <a:lstStyle/>
        <a:p>
          <a:r>
            <a:rPr lang="en-CA" sz="1800" dirty="0"/>
            <a:t>Learn the rewards</a:t>
          </a:r>
        </a:p>
      </dgm:t>
    </dgm:pt>
    <dgm:pt modelId="{EB0BC021-DB68-0244-813B-1534DF887853}" type="parTrans" cxnId="{EEFA8213-01F3-314D-B261-8B9276A4404A}">
      <dgm:prSet/>
      <dgm:spPr/>
      <dgm:t>
        <a:bodyPr/>
        <a:lstStyle/>
        <a:p>
          <a:endParaRPr lang="en-GB"/>
        </a:p>
      </dgm:t>
    </dgm:pt>
    <dgm:pt modelId="{F204731C-8A98-1840-82A9-3572616246B7}" type="sibTrans" cxnId="{EEFA8213-01F3-314D-B261-8B9276A4404A}">
      <dgm:prSet/>
      <dgm:spPr/>
      <dgm:t>
        <a:bodyPr/>
        <a:lstStyle/>
        <a:p>
          <a:endParaRPr lang="en-GB"/>
        </a:p>
      </dgm:t>
    </dgm:pt>
    <dgm:pt modelId="{D5CC6F87-9AA2-F249-928B-32AEF8C2338F}">
      <dgm:prSet custT="1"/>
      <dgm:spPr/>
      <dgm:t>
        <a:bodyPr/>
        <a:lstStyle/>
        <a:p>
          <a:r>
            <a:rPr lang="en-CA" sz="1800" dirty="0"/>
            <a:t>Learn the rewards</a:t>
          </a:r>
        </a:p>
      </dgm:t>
    </dgm:pt>
    <dgm:pt modelId="{C106513D-6ADF-B14F-AE26-CAE043328BD0}" type="parTrans" cxnId="{040F3A4D-724A-8146-B912-3DDDEC5EB459}">
      <dgm:prSet/>
      <dgm:spPr/>
      <dgm:t>
        <a:bodyPr/>
        <a:lstStyle/>
        <a:p>
          <a:endParaRPr lang="en-GB"/>
        </a:p>
      </dgm:t>
    </dgm:pt>
    <dgm:pt modelId="{AD96E9A4-5DE6-2143-AE83-FCB889EDBBB2}" type="sibTrans" cxnId="{040F3A4D-724A-8146-B912-3DDDEC5EB459}">
      <dgm:prSet/>
      <dgm:spPr/>
      <dgm:t>
        <a:bodyPr/>
        <a:lstStyle/>
        <a:p>
          <a:endParaRPr lang="en-GB"/>
        </a:p>
      </dgm:t>
    </dgm:pt>
    <dgm:pt modelId="{100C4C26-78B6-BD47-9F55-B040B673DD60}">
      <dgm:prSet custT="1"/>
      <dgm:spPr/>
      <dgm:t>
        <a:bodyPr/>
        <a:lstStyle/>
        <a:p>
          <a:r>
            <a:rPr lang="en-CA" sz="1800" dirty="0"/>
            <a:t>Has published benchmarks</a:t>
          </a:r>
        </a:p>
      </dgm:t>
    </dgm:pt>
    <dgm:pt modelId="{886D01CA-0729-384C-A7D4-D69DC675E9DC}" type="parTrans" cxnId="{1EBBF221-9B4B-5F48-B236-77C378D2A36C}">
      <dgm:prSet/>
      <dgm:spPr/>
      <dgm:t>
        <a:bodyPr/>
        <a:lstStyle/>
        <a:p>
          <a:endParaRPr lang="en-GB"/>
        </a:p>
      </dgm:t>
    </dgm:pt>
    <dgm:pt modelId="{07A64BFC-0B9B-094B-9BD2-4CFDE5168307}" type="sibTrans" cxnId="{1EBBF221-9B4B-5F48-B236-77C378D2A36C}">
      <dgm:prSet/>
      <dgm:spPr/>
      <dgm:t>
        <a:bodyPr/>
        <a:lstStyle/>
        <a:p>
          <a:endParaRPr lang="en-GB"/>
        </a:p>
      </dgm:t>
    </dgm:pt>
    <dgm:pt modelId="{285D401A-5684-4F2C-AAC2-3331948D3111}" type="pres">
      <dgm:prSet presAssocID="{90CD016C-8373-4A7E-A5FC-F377EE1127C2}" presName="Name0" presStyleCnt="0">
        <dgm:presLayoutVars>
          <dgm:dir/>
          <dgm:animLvl val="lvl"/>
          <dgm:resizeHandles val="exact"/>
        </dgm:presLayoutVars>
      </dgm:prSet>
      <dgm:spPr/>
    </dgm:pt>
    <dgm:pt modelId="{7378CF76-2E91-47C6-9DA7-E9482FDDA33F}" type="pres">
      <dgm:prSet presAssocID="{2702D38B-466B-439F-8953-94A6EC95971C}" presName="composite" presStyleCnt="0"/>
      <dgm:spPr/>
    </dgm:pt>
    <dgm:pt modelId="{4A243563-44CB-4BB9-BBD5-97E48346E57A}" type="pres">
      <dgm:prSet presAssocID="{2702D38B-466B-439F-8953-94A6EC95971C}" presName="parTx" presStyleLbl="alignNode1" presStyleIdx="0" presStyleCnt="3" custScaleX="110220">
        <dgm:presLayoutVars>
          <dgm:chMax val="0"/>
          <dgm:chPref val="0"/>
          <dgm:bulletEnabled val="1"/>
        </dgm:presLayoutVars>
      </dgm:prSet>
      <dgm:spPr/>
    </dgm:pt>
    <dgm:pt modelId="{D95E158F-09DF-4C1E-86F6-AABCABD34FA0}" type="pres">
      <dgm:prSet presAssocID="{2702D38B-466B-439F-8953-94A6EC95971C}" presName="desTx" presStyleLbl="alignAccFollowNode1" presStyleIdx="0" presStyleCnt="3" custScaleX="110642">
        <dgm:presLayoutVars>
          <dgm:bulletEnabled val="1"/>
        </dgm:presLayoutVars>
      </dgm:prSet>
      <dgm:spPr/>
    </dgm:pt>
    <dgm:pt modelId="{96EC23AB-920F-49C6-9DA9-81F17E23D89D}" type="pres">
      <dgm:prSet presAssocID="{1F1980A8-48EF-4E33-BD07-41851E9F316E}" presName="space" presStyleCnt="0"/>
      <dgm:spPr/>
    </dgm:pt>
    <dgm:pt modelId="{E95CC070-0F1B-4052-A02C-6E3FCE6A96E5}" type="pres">
      <dgm:prSet presAssocID="{5D4575A1-3BC0-4B49-9B40-5ED88D7DFC28}" presName="composite" presStyleCnt="0"/>
      <dgm:spPr/>
    </dgm:pt>
    <dgm:pt modelId="{B07179B8-238D-493E-9CDA-84CBCA17F98C}" type="pres">
      <dgm:prSet presAssocID="{5D4575A1-3BC0-4B49-9B40-5ED88D7DFC2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882A434-AF25-4602-A215-BCC3D7A8276F}" type="pres">
      <dgm:prSet presAssocID="{5D4575A1-3BC0-4B49-9B40-5ED88D7DFC28}" presName="desTx" presStyleLbl="alignAccFollowNode1" presStyleIdx="1" presStyleCnt="3" custScaleX="100173">
        <dgm:presLayoutVars>
          <dgm:bulletEnabled val="1"/>
        </dgm:presLayoutVars>
      </dgm:prSet>
      <dgm:spPr/>
    </dgm:pt>
    <dgm:pt modelId="{9956F403-0F7B-4AAA-8975-4B4FE156A0C6}" type="pres">
      <dgm:prSet presAssocID="{7381158A-229D-484E-B55B-E312D9B89AA7}" presName="space" presStyleCnt="0"/>
      <dgm:spPr/>
    </dgm:pt>
    <dgm:pt modelId="{EBC300B6-11BB-482B-9B2B-91D9BCADD718}" type="pres">
      <dgm:prSet presAssocID="{A57BF744-F168-4F75-BEE9-92B3C5CC6F62}" presName="composite" presStyleCnt="0"/>
      <dgm:spPr/>
    </dgm:pt>
    <dgm:pt modelId="{E5D6B0D1-ABC4-457E-A4CC-D716F9E7CFAC}" type="pres">
      <dgm:prSet presAssocID="{A57BF744-F168-4F75-BEE9-92B3C5CC6F6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FE7E565-9BC9-4743-86E3-2B0AB663DE75}" type="pres">
      <dgm:prSet presAssocID="{A57BF744-F168-4F75-BEE9-92B3C5CC6F6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4ED3F11-93BD-4525-8968-E7EE97A5BA20}" type="presOf" srcId="{5D4575A1-3BC0-4B49-9B40-5ED88D7DFC28}" destId="{B07179B8-238D-493E-9CDA-84CBCA17F98C}" srcOrd="0" destOrd="0" presId="urn:microsoft.com/office/officeart/2005/8/layout/hList1"/>
    <dgm:cxn modelId="{EEFA8213-01F3-314D-B261-8B9276A4404A}" srcId="{2702D38B-466B-439F-8953-94A6EC95971C}" destId="{0DAFF610-5C8D-EF43-9B1D-2CD66F225022}" srcOrd="1" destOrd="0" parTransId="{EB0BC021-DB68-0244-813B-1534DF887853}" sibTransId="{F204731C-8A98-1840-82A9-3572616246B7}"/>
    <dgm:cxn modelId="{A2D8BF18-5480-4571-BCD8-E5D7B2F52229}" srcId="{5D4575A1-3BC0-4B49-9B40-5ED88D7DFC28}" destId="{D5A1E1A4-AC3B-4D1A-815D-05CE7612BA06}" srcOrd="0" destOrd="0" parTransId="{11105718-5FF1-492A-8B1C-35127A0515F6}" sibTransId="{DEBD9183-3641-4871-826A-F22173F59F4E}"/>
    <dgm:cxn modelId="{1EBBF221-9B4B-5F48-B236-77C378D2A36C}" srcId="{A57BF744-F168-4F75-BEE9-92B3C5CC6F62}" destId="{100C4C26-78B6-BD47-9F55-B040B673DD60}" srcOrd="1" destOrd="0" parTransId="{886D01CA-0729-384C-A7D4-D69DC675E9DC}" sibTransId="{07A64BFC-0B9B-094B-9BD2-4CFDE5168307}"/>
    <dgm:cxn modelId="{6BED8C3A-8854-4663-AB64-9C2340D1CAFF}" srcId="{2702D38B-466B-439F-8953-94A6EC95971C}" destId="{94CE2685-EAE6-4447-AE85-65DADB4A61EA}" srcOrd="0" destOrd="0" parTransId="{DF63234B-4055-43E6-8CA1-1D913468C6F2}" sibTransId="{40282494-A5FE-43A4-AEFA-83C70AB47652}"/>
    <dgm:cxn modelId="{040F3A4D-724A-8146-B912-3DDDEC5EB459}" srcId="{5D4575A1-3BC0-4B49-9B40-5ED88D7DFC28}" destId="{D5CC6F87-9AA2-F249-928B-32AEF8C2338F}" srcOrd="1" destOrd="0" parTransId="{C106513D-6ADF-B14F-AE26-CAE043328BD0}" sibTransId="{AD96E9A4-5DE6-2143-AE83-FCB889EDBBB2}"/>
    <dgm:cxn modelId="{B0872E57-CDD3-49C1-B640-AC28EAB89ABD}" type="presOf" srcId="{90CD016C-8373-4A7E-A5FC-F377EE1127C2}" destId="{285D401A-5684-4F2C-AAC2-3331948D3111}" srcOrd="0" destOrd="0" presId="urn:microsoft.com/office/officeart/2005/8/layout/hList1"/>
    <dgm:cxn modelId="{662F6157-33FD-7A49-9E3E-87F2873911A0}" type="presOf" srcId="{0DAFF610-5C8D-EF43-9B1D-2CD66F225022}" destId="{D95E158F-09DF-4C1E-86F6-AABCABD34FA0}" srcOrd="0" destOrd="1" presId="urn:microsoft.com/office/officeart/2005/8/layout/hList1"/>
    <dgm:cxn modelId="{57E95B5E-B80D-416E-A907-AEF51ADA7D5D}" srcId="{90CD016C-8373-4A7E-A5FC-F377EE1127C2}" destId="{2702D38B-466B-439F-8953-94A6EC95971C}" srcOrd="0" destOrd="0" parTransId="{7DF8D985-5303-4CDE-B2A8-8D4D22F3F20B}" sibTransId="{1F1980A8-48EF-4E33-BD07-41851E9F316E}"/>
    <dgm:cxn modelId="{C3B0E886-6AC1-43F9-9A10-CB2986CE5E23}" type="presOf" srcId="{91D5E4FA-AF8F-4FC4-ADFE-A16FF04D7627}" destId="{6FE7E565-9BC9-4743-86E3-2B0AB663DE75}" srcOrd="0" destOrd="0" presId="urn:microsoft.com/office/officeart/2005/8/layout/hList1"/>
    <dgm:cxn modelId="{0C83508C-EB6B-40E0-8401-C7E0937AAE9F}" srcId="{90CD016C-8373-4A7E-A5FC-F377EE1127C2}" destId="{5D4575A1-3BC0-4B49-9B40-5ED88D7DFC28}" srcOrd="1" destOrd="0" parTransId="{B2F2FE6E-4433-4FFC-AFE1-845FAC007443}" sibTransId="{7381158A-229D-484E-B55B-E312D9B89AA7}"/>
    <dgm:cxn modelId="{278D7893-FB53-4342-82F6-277AD0BD1280}" type="presOf" srcId="{D5CC6F87-9AA2-F249-928B-32AEF8C2338F}" destId="{4882A434-AF25-4602-A215-BCC3D7A8276F}" srcOrd="0" destOrd="1" presId="urn:microsoft.com/office/officeart/2005/8/layout/hList1"/>
    <dgm:cxn modelId="{F7807F9E-B6CB-EA4D-8859-96EE575AFFE7}" type="presOf" srcId="{100C4C26-78B6-BD47-9F55-B040B673DD60}" destId="{6FE7E565-9BC9-4743-86E3-2B0AB663DE75}" srcOrd="0" destOrd="1" presId="urn:microsoft.com/office/officeart/2005/8/layout/hList1"/>
    <dgm:cxn modelId="{46C48CBB-DD2C-48DF-B96E-392DB4B04683}" type="presOf" srcId="{2702D38B-466B-439F-8953-94A6EC95971C}" destId="{4A243563-44CB-4BB9-BBD5-97E48346E57A}" srcOrd="0" destOrd="0" presId="urn:microsoft.com/office/officeart/2005/8/layout/hList1"/>
    <dgm:cxn modelId="{97C2B5CE-DB27-421A-8929-F104467F645B}" srcId="{A57BF744-F168-4F75-BEE9-92B3C5CC6F62}" destId="{91D5E4FA-AF8F-4FC4-ADFE-A16FF04D7627}" srcOrd="0" destOrd="0" parTransId="{CBE22034-B399-4FE2-867E-413BFF9D15BB}" sibTransId="{57AC19A7-EFC4-44E6-8145-FD3D799DE13E}"/>
    <dgm:cxn modelId="{622E83D4-ACBC-434F-9BFE-4971BFF56C43}" type="presOf" srcId="{A57BF744-F168-4F75-BEE9-92B3C5CC6F62}" destId="{E5D6B0D1-ABC4-457E-A4CC-D716F9E7CFAC}" srcOrd="0" destOrd="0" presId="urn:microsoft.com/office/officeart/2005/8/layout/hList1"/>
    <dgm:cxn modelId="{37D2C1DB-ADAD-4647-8E2E-F9463E961CBB}" type="presOf" srcId="{94CE2685-EAE6-4447-AE85-65DADB4A61EA}" destId="{D95E158F-09DF-4C1E-86F6-AABCABD34FA0}" srcOrd="0" destOrd="0" presId="urn:microsoft.com/office/officeart/2005/8/layout/hList1"/>
    <dgm:cxn modelId="{09738DE0-5E87-472D-AC66-C34A1F2EEDAC}" srcId="{90CD016C-8373-4A7E-A5FC-F377EE1127C2}" destId="{A57BF744-F168-4F75-BEE9-92B3C5CC6F62}" srcOrd="2" destOrd="0" parTransId="{05186DB0-F5A9-4F8C-B2CF-7B0DE4A70E16}" sibTransId="{6D88AB4E-EC99-4621-958E-6784D7EC5B5B}"/>
    <dgm:cxn modelId="{2303CFE4-4ABC-482F-92E4-3AFA73BE62BC}" type="presOf" srcId="{D5A1E1A4-AC3B-4D1A-815D-05CE7612BA06}" destId="{4882A434-AF25-4602-A215-BCC3D7A8276F}" srcOrd="0" destOrd="0" presId="urn:microsoft.com/office/officeart/2005/8/layout/hList1"/>
    <dgm:cxn modelId="{3918991E-B4D5-48AB-AF00-C6F531096B0D}" type="presParOf" srcId="{285D401A-5684-4F2C-AAC2-3331948D3111}" destId="{7378CF76-2E91-47C6-9DA7-E9482FDDA33F}" srcOrd="0" destOrd="0" presId="urn:microsoft.com/office/officeart/2005/8/layout/hList1"/>
    <dgm:cxn modelId="{A4D6BA1F-1B52-42A3-A3B7-793131241DA5}" type="presParOf" srcId="{7378CF76-2E91-47C6-9DA7-E9482FDDA33F}" destId="{4A243563-44CB-4BB9-BBD5-97E48346E57A}" srcOrd="0" destOrd="0" presId="urn:microsoft.com/office/officeart/2005/8/layout/hList1"/>
    <dgm:cxn modelId="{D1903091-E273-4883-BF21-70B903EB530A}" type="presParOf" srcId="{7378CF76-2E91-47C6-9DA7-E9482FDDA33F}" destId="{D95E158F-09DF-4C1E-86F6-AABCABD34FA0}" srcOrd="1" destOrd="0" presId="urn:microsoft.com/office/officeart/2005/8/layout/hList1"/>
    <dgm:cxn modelId="{71BC3F5E-E4F2-4FA7-83CD-9F721F3A4283}" type="presParOf" srcId="{285D401A-5684-4F2C-AAC2-3331948D3111}" destId="{96EC23AB-920F-49C6-9DA9-81F17E23D89D}" srcOrd="1" destOrd="0" presId="urn:microsoft.com/office/officeart/2005/8/layout/hList1"/>
    <dgm:cxn modelId="{3E44AE55-C82A-4B0C-9E1D-44CF47D3AD7F}" type="presParOf" srcId="{285D401A-5684-4F2C-AAC2-3331948D3111}" destId="{E95CC070-0F1B-4052-A02C-6E3FCE6A96E5}" srcOrd="2" destOrd="0" presId="urn:microsoft.com/office/officeart/2005/8/layout/hList1"/>
    <dgm:cxn modelId="{3336FE6E-7D62-49FF-BAA5-48880B04395C}" type="presParOf" srcId="{E95CC070-0F1B-4052-A02C-6E3FCE6A96E5}" destId="{B07179B8-238D-493E-9CDA-84CBCA17F98C}" srcOrd="0" destOrd="0" presId="urn:microsoft.com/office/officeart/2005/8/layout/hList1"/>
    <dgm:cxn modelId="{D30E1F9F-7513-4207-A200-EED0B7D8A7F9}" type="presParOf" srcId="{E95CC070-0F1B-4052-A02C-6E3FCE6A96E5}" destId="{4882A434-AF25-4602-A215-BCC3D7A8276F}" srcOrd="1" destOrd="0" presId="urn:microsoft.com/office/officeart/2005/8/layout/hList1"/>
    <dgm:cxn modelId="{77C2D9F3-E6FB-42BC-89D0-B9F5DAA76827}" type="presParOf" srcId="{285D401A-5684-4F2C-AAC2-3331948D3111}" destId="{9956F403-0F7B-4AAA-8975-4B4FE156A0C6}" srcOrd="3" destOrd="0" presId="urn:microsoft.com/office/officeart/2005/8/layout/hList1"/>
    <dgm:cxn modelId="{7C7F1F68-7373-4FFC-812D-648F8FC527AE}" type="presParOf" srcId="{285D401A-5684-4F2C-AAC2-3331948D3111}" destId="{EBC300B6-11BB-482B-9B2B-91D9BCADD718}" srcOrd="4" destOrd="0" presId="urn:microsoft.com/office/officeart/2005/8/layout/hList1"/>
    <dgm:cxn modelId="{99869A70-760A-400F-B54C-42BC150E56CC}" type="presParOf" srcId="{EBC300B6-11BB-482B-9B2B-91D9BCADD718}" destId="{E5D6B0D1-ABC4-457E-A4CC-D716F9E7CFAC}" srcOrd="0" destOrd="0" presId="urn:microsoft.com/office/officeart/2005/8/layout/hList1"/>
    <dgm:cxn modelId="{05F9B564-B409-4D99-9D4C-FA7623305913}" type="presParOf" srcId="{EBC300B6-11BB-482B-9B2B-91D9BCADD718}" destId="{6FE7E565-9BC9-4743-86E3-2B0AB663DE7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A734-F1A3-491E-8829-4075F4446338}">
      <dsp:nvSpPr>
        <dsp:cNvPr id="0" name=""/>
        <dsp:cNvSpPr/>
      </dsp:nvSpPr>
      <dsp:spPr>
        <a:xfrm>
          <a:off x="2886" y="155699"/>
          <a:ext cx="2814486" cy="15347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Reinforcement Learning (</a:t>
          </a:r>
          <a:r>
            <a:rPr lang="en-CA" sz="2000" kern="1200" dirty="0" err="1"/>
            <a:t>RL</a:t>
          </a:r>
          <a:r>
            <a:rPr lang="en-CA" sz="2000" kern="1200" dirty="0"/>
            <a:t>)</a:t>
          </a:r>
          <a:endParaRPr lang="en-US" sz="2000" kern="1200" dirty="0"/>
        </a:p>
      </dsp:txBody>
      <dsp:txXfrm>
        <a:off x="2886" y="155699"/>
        <a:ext cx="2814486" cy="1534784"/>
      </dsp:txXfrm>
    </dsp:sp>
    <dsp:sp modelId="{B53CA530-08B0-4F97-9FD2-B772D17F6E8E}">
      <dsp:nvSpPr>
        <dsp:cNvPr id="0" name=""/>
        <dsp:cNvSpPr/>
      </dsp:nvSpPr>
      <dsp:spPr>
        <a:xfrm>
          <a:off x="2886" y="1806048"/>
          <a:ext cx="2814486" cy="14563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State, Action, Goal, Reward function, Policy</a:t>
          </a:r>
          <a:endParaRPr lang="en-US" sz="2000" kern="1200" dirty="0"/>
        </a:p>
      </dsp:txBody>
      <dsp:txXfrm>
        <a:off x="2886" y="1806048"/>
        <a:ext cx="2814486" cy="1456316"/>
      </dsp:txXfrm>
    </dsp:sp>
    <dsp:sp modelId="{79B24A99-CBEE-4970-969D-D9E016D3E848}">
      <dsp:nvSpPr>
        <dsp:cNvPr id="0" name=""/>
        <dsp:cNvSpPr/>
      </dsp:nvSpPr>
      <dsp:spPr>
        <a:xfrm>
          <a:off x="3211401" y="155699"/>
          <a:ext cx="2814486" cy="15347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Real-world challenges</a:t>
          </a:r>
          <a:endParaRPr lang="en-US" sz="2000" kern="1200" dirty="0"/>
        </a:p>
      </dsp:txBody>
      <dsp:txXfrm>
        <a:off x="3211401" y="155699"/>
        <a:ext cx="2814486" cy="1534784"/>
      </dsp:txXfrm>
    </dsp:sp>
    <dsp:sp modelId="{91AA57FF-B70D-4B6A-8E4A-0B5C2C715ECF}">
      <dsp:nvSpPr>
        <dsp:cNvPr id="0" name=""/>
        <dsp:cNvSpPr/>
      </dsp:nvSpPr>
      <dsp:spPr>
        <a:xfrm>
          <a:off x="3211401" y="1806048"/>
          <a:ext cx="2814486" cy="14563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Goal, Reward function, Policy</a:t>
          </a:r>
          <a:endParaRPr lang="en-US" sz="2000" kern="1200" dirty="0"/>
        </a:p>
      </dsp:txBody>
      <dsp:txXfrm>
        <a:off x="3211401" y="1806048"/>
        <a:ext cx="2814486" cy="1456316"/>
      </dsp:txXfrm>
    </dsp:sp>
    <dsp:sp modelId="{6D147164-10A5-4424-8013-A5A63294062C}">
      <dsp:nvSpPr>
        <dsp:cNvPr id="0" name=""/>
        <dsp:cNvSpPr/>
      </dsp:nvSpPr>
      <dsp:spPr>
        <a:xfrm>
          <a:off x="6419916" y="155699"/>
          <a:ext cx="2814486" cy="15347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How do you learn complex task from someone else?</a:t>
          </a:r>
          <a:endParaRPr lang="en-US" sz="2000" kern="1200" dirty="0"/>
        </a:p>
      </dsp:txBody>
      <dsp:txXfrm>
        <a:off x="6419916" y="155699"/>
        <a:ext cx="2814486" cy="1534784"/>
      </dsp:txXfrm>
    </dsp:sp>
    <dsp:sp modelId="{E2D96AD3-7939-4721-939A-F76ED46A13F5}">
      <dsp:nvSpPr>
        <dsp:cNvPr id="0" name=""/>
        <dsp:cNvSpPr/>
      </dsp:nvSpPr>
      <dsp:spPr>
        <a:xfrm>
          <a:off x="6419916" y="1806048"/>
          <a:ext cx="2814486" cy="14563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Can you show me…</a:t>
          </a:r>
          <a:endParaRPr lang="en-US" sz="2000" kern="1200" dirty="0"/>
        </a:p>
      </dsp:txBody>
      <dsp:txXfrm>
        <a:off x="6419916" y="1806048"/>
        <a:ext cx="2814486" cy="14563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4B79E-CB3A-4DAF-8F3D-6B35C8441DB6}">
      <dsp:nvSpPr>
        <dsp:cNvPr id="0" name=""/>
        <dsp:cNvSpPr/>
      </dsp:nvSpPr>
      <dsp:spPr>
        <a:xfrm>
          <a:off x="30" y="318885"/>
          <a:ext cx="2896786" cy="12899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Goals are complex, poorly defined, and hard to specify</a:t>
          </a:r>
          <a:endParaRPr lang="en-IN" sz="2000" kern="1200" dirty="0"/>
        </a:p>
      </dsp:txBody>
      <dsp:txXfrm>
        <a:off x="30" y="318885"/>
        <a:ext cx="2896786" cy="1289990"/>
      </dsp:txXfrm>
    </dsp:sp>
    <dsp:sp modelId="{8CAC7107-1261-49B4-AFDE-D7768451D80B}">
      <dsp:nvSpPr>
        <dsp:cNvPr id="0" name=""/>
        <dsp:cNvSpPr/>
      </dsp:nvSpPr>
      <dsp:spPr>
        <a:xfrm>
          <a:off x="30" y="1597670"/>
          <a:ext cx="2896786" cy="12964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E.g. Surface of a carrot must be consistently orange</a:t>
          </a:r>
          <a:endParaRPr lang="en-IN" sz="2000" kern="1200" dirty="0"/>
        </a:p>
      </dsp:txBody>
      <dsp:txXfrm>
        <a:off x="30" y="1597670"/>
        <a:ext cx="2896786" cy="1296463"/>
      </dsp:txXfrm>
    </dsp:sp>
    <dsp:sp modelId="{69E45437-C454-4602-8664-E60F0B504A70}">
      <dsp:nvSpPr>
        <dsp:cNvPr id="0" name=""/>
        <dsp:cNvSpPr/>
      </dsp:nvSpPr>
      <dsp:spPr>
        <a:xfrm>
          <a:off x="3302366" y="318885"/>
          <a:ext cx="2896786" cy="12899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Reward function doesn't always satisfy our preferences </a:t>
          </a:r>
          <a:endParaRPr lang="en-IN" sz="2000" kern="1200" dirty="0"/>
        </a:p>
      </dsp:txBody>
      <dsp:txXfrm>
        <a:off x="3302366" y="318885"/>
        <a:ext cx="2896786" cy="1289990"/>
      </dsp:txXfrm>
    </dsp:sp>
    <dsp:sp modelId="{615E1F06-7309-41F1-B666-40497CC6A092}">
      <dsp:nvSpPr>
        <dsp:cNvPr id="0" name=""/>
        <dsp:cNvSpPr/>
      </dsp:nvSpPr>
      <dsp:spPr>
        <a:xfrm>
          <a:off x="3302366" y="1597670"/>
          <a:ext cx="2896786" cy="12964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000" kern="1200" dirty="0"/>
            <a:t>E.g. Reward if something comes off the carrot</a:t>
          </a:r>
          <a:endParaRPr lang="en-IN" sz="2000" kern="1200" dirty="0"/>
        </a:p>
      </dsp:txBody>
      <dsp:txXfrm>
        <a:off x="3302366" y="1597670"/>
        <a:ext cx="2896786" cy="12964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2DD437-1D21-4EFF-A3A0-35BFDC7C589E}">
      <dsp:nvSpPr>
        <dsp:cNvPr id="0" name=""/>
        <dsp:cNvSpPr/>
      </dsp:nvSpPr>
      <dsp:spPr>
        <a:xfrm>
          <a:off x="0" y="1880"/>
          <a:ext cx="4015382" cy="9047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Trajectory: Set of observations and actions</a:t>
          </a:r>
          <a:endParaRPr lang="en-IN" sz="2000" kern="1200" dirty="0"/>
        </a:p>
      </dsp:txBody>
      <dsp:txXfrm>
        <a:off x="0" y="1880"/>
        <a:ext cx="4015382" cy="904709"/>
      </dsp:txXfrm>
    </dsp:sp>
    <dsp:sp modelId="{43AB18BB-74C1-4CC8-B51F-79BF77903D4C}">
      <dsp:nvSpPr>
        <dsp:cNvPr id="0" name=""/>
        <dsp:cNvSpPr/>
      </dsp:nvSpPr>
      <dsp:spPr>
        <a:xfrm>
          <a:off x="0" y="951826"/>
          <a:ext cx="4015382" cy="9047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Trajectory 1 is preferred over 2</a:t>
          </a:r>
          <a:endParaRPr lang="en-IN" sz="2000" kern="1200" dirty="0"/>
        </a:p>
      </dsp:txBody>
      <dsp:txXfrm>
        <a:off x="0" y="951826"/>
        <a:ext cx="4015382" cy="904709"/>
      </dsp:txXfrm>
    </dsp:sp>
    <dsp:sp modelId="{12D5B0E4-D1A5-4DAA-B9B8-C55E30761CD7}">
      <dsp:nvSpPr>
        <dsp:cNvPr id="0" name=""/>
        <dsp:cNvSpPr/>
      </dsp:nvSpPr>
      <dsp:spPr>
        <a:xfrm>
          <a:off x="0" y="1901771"/>
          <a:ext cx="4015382" cy="9047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Reward function estimate</a:t>
          </a:r>
          <a:endParaRPr lang="en-IN" sz="2000" kern="1200" dirty="0"/>
        </a:p>
      </dsp:txBody>
      <dsp:txXfrm>
        <a:off x="0" y="1901771"/>
        <a:ext cx="4015382" cy="904709"/>
      </dsp:txXfrm>
    </dsp:sp>
    <dsp:sp modelId="{07545161-59C8-4F05-8D04-41403A4C53D8}">
      <dsp:nvSpPr>
        <dsp:cNvPr id="0" name=""/>
        <dsp:cNvSpPr/>
      </dsp:nvSpPr>
      <dsp:spPr>
        <a:xfrm>
          <a:off x="583" y="2851716"/>
          <a:ext cx="4014214" cy="9047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Policy</a:t>
          </a:r>
          <a:endParaRPr lang="en-IN" sz="2000" kern="1200" dirty="0"/>
        </a:p>
      </dsp:txBody>
      <dsp:txXfrm>
        <a:off x="583" y="2851716"/>
        <a:ext cx="4014214" cy="9047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43563-44CB-4BB9-BBD5-97E48346E57A}">
      <dsp:nvSpPr>
        <dsp:cNvPr id="0" name=""/>
        <dsp:cNvSpPr/>
      </dsp:nvSpPr>
      <dsp:spPr>
        <a:xfrm>
          <a:off x="8616" y="28465"/>
          <a:ext cx="2794032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Human feedback</a:t>
          </a:r>
          <a:endParaRPr lang="en-IN" sz="2000" kern="1200" dirty="0"/>
        </a:p>
      </dsp:txBody>
      <dsp:txXfrm>
        <a:off x="8616" y="28465"/>
        <a:ext cx="2794032" cy="921600"/>
      </dsp:txXfrm>
    </dsp:sp>
    <dsp:sp modelId="{D95E158F-09DF-4C1E-86F6-AABCABD34FA0}">
      <dsp:nvSpPr>
        <dsp:cNvPr id="0" name=""/>
        <dsp:cNvSpPr/>
      </dsp:nvSpPr>
      <dsp:spPr>
        <a:xfrm>
          <a:off x="3268" y="950066"/>
          <a:ext cx="2804730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Feedback varies from person to person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Learn the rewards</a:t>
          </a:r>
        </a:p>
      </dsp:txBody>
      <dsp:txXfrm>
        <a:off x="3268" y="950066"/>
        <a:ext cx="2804730" cy="1405440"/>
      </dsp:txXfrm>
    </dsp:sp>
    <dsp:sp modelId="{B07179B8-238D-493E-9CDA-84CBCA17F98C}">
      <dsp:nvSpPr>
        <dsp:cNvPr id="0" name=""/>
        <dsp:cNvSpPr/>
      </dsp:nvSpPr>
      <dsp:spPr>
        <a:xfrm>
          <a:off x="3165085" y="28465"/>
          <a:ext cx="2534959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/>
            <a:t>Synthetic oracle feedback</a:t>
          </a:r>
        </a:p>
      </dsp:txBody>
      <dsp:txXfrm>
        <a:off x="3165085" y="28465"/>
        <a:ext cx="2534959" cy="921600"/>
      </dsp:txXfrm>
    </dsp:sp>
    <dsp:sp modelId="{4882A434-AF25-4602-A215-BCC3D7A8276F}">
      <dsp:nvSpPr>
        <dsp:cNvPr id="0" name=""/>
        <dsp:cNvSpPr/>
      </dsp:nvSpPr>
      <dsp:spPr>
        <a:xfrm>
          <a:off x="3162892" y="950066"/>
          <a:ext cx="2539345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Feedback using rewards from tasks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Learn the rewards</a:t>
          </a:r>
        </a:p>
      </dsp:txBody>
      <dsp:txXfrm>
        <a:off x="3162892" y="950066"/>
        <a:ext cx="2539345" cy="1405440"/>
      </dsp:txXfrm>
    </dsp:sp>
    <dsp:sp modelId="{E5D6B0D1-ABC4-457E-A4CC-D716F9E7CFAC}">
      <dsp:nvSpPr>
        <dsp:cNvPr id="0" name=""/>
        <dsp:cNvSpPr/>
      </dsp:nvSpPr>
      <dsp:spPr>
        <a:xfrm>
          <a:off x="6057132" y="28465"/>
          <a:ext cx="2534959" cy="921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000" kern="1200" dirty="0" err="1"/>
            <a:t>RL</a:t>
          </a:r>
          <a:r>
            <a:rPr lang="en-CA" sz="2000" kern="1200" dirty="0"/>
            <a:t> training with real reward</a:t>
          </a:r>
        </a:p>
      </dsp:txBody>
      <dsp:txXfrm>
        <a:off x="6057132" y="28465"/>
        <a:ext cx="2534959" cy="921600"/>
      </dsp:txXfrm>
    </dsp:sp>
    <dsp:sp modelId="{6FE7E565-9BC9-4743-86E3-2B0AB663DE75}">
      <dsp:nvSpPr>
        <dsp:cNvPr id="0" name=""/>
        <dsp:cNvSpPr/>
      </dsp:nvSpPr>
      <dsp:spPr>
        <a:xfrm>
          <a:off x="6057132" y="950066"/>
          <a:ext cx="2534959" cy="14054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Uses DQN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kern="1200" dirty="0"/>
            <a:t>Has published benchmarks</a:t>
          </a:r>
        </a:p>
      </dsp:txBody>
      <dsp:txXfrm>
        <a:off x="6057132" y="950066"/>
        <a:ext cx="2534959" cy="1405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4312F2-6342-430E-8BFF-D5F1FA78FC78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7B4C44-8B41-4BEB-BE73-33D574C3D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6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We, humans, have a way of communicating via hands, language, etc. We don’t have that interface luxury when it comes to a SW based agent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C44-8B41-4BEB-BE73-33D574C3D76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21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Poor Goal : How to distinguish surface color, say if your carrot is darker or yellow or contains non-uniform coloration.</a:t>
            </a:r>
          </a:p>
          <a:p>
            <a:r>
              <a:rPr lang="en-CA" dirty="0"/>
              <a:t>Bad Reward : You would keep peeling the carrot until nothing is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C44-8B41-4BEB-BE73-33D574C3D7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27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Agent shows you a pair of clips</a:t>
            </a:r>
          </a:p>
          <a:p>
            <a:r>
              <a:rPr lang="en-CA" dirty="0"/>
              <a:t>Human performs a comparison </a:t>
            </a:r>
          </a:p>
          <a:p>
            <a:r>
              <a:rPr lang="en-CA" dirty="0"/>
              <a:t>Agent extracts reward function using inverse RL</a:t>
            </a:r>
          </a:p>
          <a:p>
            <a:r>
              <a:rPr lang="en-US" dirty="0"/>
              <a:t>Train an agent with reinforcement learning. (imitation learning)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C44-8B41-4BEB-BE73-33D574C3D76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66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A2C: Advantage Actor-Critic </a:t>
            </a:r>
          </a:p>
          <a:p>
            <a:endParaRPr lang="en-CA" dirty="0"/>
          </a:p>
          <a:p>
            <a:r>
              <a:rPr lang="en-CA" dirty="0"/>
              <a:t>TRPO: Trust Region Policy 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C44-8B41-4BEB-BE73-33D574C3D76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95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Chicken egg problem: We start with a randomly initialized policy. </a:t>
            </a:r>
          </a:p>
          <a:p>
            <a:endParaRPr lang="en-CA" dirty="0"/>
          </a:p>
          <a:p>
            <a:r>
              <a:rPr lang="en-CA" dirty="0"/>
              <a:t>A subtle difference with legacy RL methods, we use predicted rewards instead of real rewards…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C44-8B41-4BEB-BE73-33D574C3D7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83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Human feedback can tend to be varying in nature depending on how many different humans provided the comparison results for the same data</a:t>
            </a:r>
          </a:p>
          <a:p>
            <a:r>
              <a:rPr lang="en-CA" dirty="0"/>
              <a:t>Synthetic oracle feedback is nearly consistent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C44-8B41-4BEB-BE73-33D574C3D7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3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justify the usability, you need </a:t>
            </a:r>
            <a:r>
              <a:rPr lang="en-US" dirty="0"/>
              <a:t>a benchmark or platform to compare new methods with existing ones</a:t>
            </a:r>
            <a:r>
              <a:rPr lang="en-CA" dirty="0"/>
              <a:t>.</a:t>
            </a:r>
          </a:p>
          <a:p>
            <a:r>
              <a:rPr lang="en-CA" dirty="0"/>
              <a:t>They picked a few games from Atari, where RL learning was possible, as in using real, easily definable rewards. </a:t>
            </a:r>
          </a:p>
          <a:p>
            <a:r>
              <a:rPr lang="en-CA" dirty="0"/>
              <a:t>Compared with human label to see if it is possible to get comparable performance.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C44-8B41-4BEB-BE73-33D574C3D7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95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  <a:p>
            <a:r>
              <a:rPr lang="en-CA" dirty="0"/>
              <a:t>Value-Based vs Policy Based</a:t>
            </a:r>
          </a:p>
          <a:p>
            <a:r>
              <a:rPr lang="en-CA" dirty="0"/>
              <a:t>   This is simple, its Actor-Critic and so mix of both</a:t>
            </a:r>
          </a:p>
          <a:p>
            <a:endParaRPr lang="en-CA" dirty="0"/>
          </a:p>
          <a:p>
            <a:r>
              <a:rPr lang="en-CA" dirty="0"/>
              <a:t>Model-Based vs Model-Free</a:t>
            </a:r>
          </a:p>
          <a:p>
            <a:r>
              <a:rPr lang="en-CA" dirty="0"/>
              <a:t>   We don’t have transition probabilities, but direct access to the environment </a:t>
            </a:r>
          </a:p>
          <a:p>
            <a:r>
              <a:rPr lang="en-CA" dirty="0"/>
              <a:t>   We use Actor-Critic </a:t>
            </a:r>
          </a:p>
          <a:p>
            <a:r>
              <a:rPr lang="en-CA" dirty="0"/>
              <a:t>   Hence Model Free</a:t>
            </a:r>
          </a:p>
          <a:p>
            <a:endParaRPr lang="en-CA" dirty="0"/>
          </a:p>
          <a:p>
            <a:r>
              <a:rPr lang="en-CA" dirty="0"/>
              <a:t>Online vs Offline</a:t>
            </a:r>
          </a:p>
          <a:p>
            <a:r>
              <a:rPr lang="en-CA" dirty="0"/>
              <a:t>    This is a bit tricky, the agent interacts with the environment to get trajectories, but we don’t use the reward from the environment directly. </a:t>
            </a:r>
          </a:p>
          <a:p>
            <a:r>
              <a:rPr lang="en-CA" dirty="0"/>
              <a:t>    The reward is estimated via expert classification.</a:t>
            </a:r>
          </a:p>
          <a:p>
            <a:r>
              <a:rPr lang="en-CA" dirty="0"/>
              <a:t>    I would still place it as Online Learning (interaction with environment + RL based)</a:t>
            </a:r>
          </a:p>
          <a:p>
            <a:endParaRPr lang="en-CA" dirty="0"/>
          </a:p>
          <a:p>
            <a:r>
              <a:rPr lang="en-US" dirty="0"/>
              <a:t>Off-policy vs on-policy </a:t>
            </a:r>
          </a:p>
          <a:p>
            <a:r>
              <a:rPr lang="en-US" dirty="0"/>
              <a:t>   its an on-policy. You use stochastic nature of policy function, and using multiple workers you get diversity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7B4C44-8B41-4BEB-BE73-33D574C3D7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68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13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5376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8636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379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1733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2753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5822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550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897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00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92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F780DCFC-5E2F-4448-9088-977E0053FAB7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07D94D5D-E14E-4636-B531-A5EF825C49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9.jpeg"/><Relationship Id="rId10" Type="http://schemas.openxmlformats.org/officeDocument/2006/relationships/image" Target="../media/image19.png"/><Relationship Id="rId4" Type="http://schemas.openxmlformats.org/officeDocument/2006/relationships/image" Target="../media/image7.jpeg"/><Relationship Id="rId9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98BB-1ADA-3D06-57CF-0039BB9FA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622690"/>
            <a:ext cx="9418320" cy="25566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4400" dirty="0"/>
              <a:t>Deep Reinforcement Learning from Human Preferences</a:t>
            </a:r>
            <a:br>
              <a:rPr lang="en-CA" sz="4400" dirty="0"/>
            </a:br>
            <a:r>
              <a:rPr lang="en-CA" sz="4400" dirty="0"/>
              <a:t>- Paper Review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68F0C-5B51-82F5-6591-9D2A71397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688404"/>
            <a:ext cx="9418320" cy="129727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CA" dirty="0">
                <a:solidFill>
                  <a:schemeClr val="tx1">
                    <a:lumMod val="95000"/>
                  </a:schemeClr>
                </a:solidFill>
              </a:rPr>
              <a:t>Nikhil </a:t>
            </a:r>
            <a:r>
              <a:rPr lang="en-CA" dirty="0" err="1">
                <a:solidFill>
                  <a:schemeClr val="tx1">
                    <a:lumMod val="95000"/>
                  </a:schemeClr>
                </a:solidFill>
              </a:rPr>
              <a:t>Challa</a:t>
            </a:r>
            <a:endParaRPr lang="en-CA" dirty="0">
              <a:solidFill>
                <a:schemeClr val="tx1">
                  <a:lumMod val="95000"/>
                </a:schemeClr>
              </a:solidFill>
            </a:endParaRPr>
          </a:p>
          <a:p>
            <a:pPr>
              <a:spcBef>
                <a:spcPts val="600"/>
              </a:spcBef>
            </a:pPr>
            <a:r>
              <a:rPr lang="en-CA" dirty="0">
                <a:solidFill>
                  <a:schemeClr val="tx1">
                    <a:lumMod val="95000"/>
                  </a:schemeClr>
                </a:solidFill>
              </a:rPr>
              <a:t>Masters in Machine Learning, Systems, and Control</a:t>
            </a:r>
          </a:p>
          <a:p>
            <a:pPr>
              <a:spcBef>
                <a:spcPts val="600"/>
              </a:spcBef>
            </a:pPr>
            <a:r>
              <a:rPr lang="en-CA" dirty="0">
                <a:solidFill>
                  <a:schemeClr val="tx1">
                    <a:lumMod val="95000"/>
                  </a:schemeClr>
                </a:solidFill>
              </a:rPr>
              <a:t>Lund University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060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D2BA-C1A3-1F04-87EB-A3726C8D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668066"/>
            <a:ext cx="9692640" cy="629965"/>
          </a:xfrm>
        </p:spPr>
        <p:txBody>
          <a:bodyPr>
            <a:normAutofit/>
          </a:bodyPr>
          <a:lstStyle/>
          <a:p>
            <a:r>
              <a:rPr lang="en-CA" sz="3600" dirty="0"/>
              <a:t>Comparison / Benchmarking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E1FA5-6CA7-4DA2-3A8F-064EDEA4D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01588"/>
            <a:ext cx="8595360" cy="9361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>
                <a:solidFill>
                  <a:schemeClr val="tx1"/>
                </a:solidFill>
              </a:rPr>
              <a:t>How do we make a comparison, is it worth it?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800" b="1" dirty="0">
                <a:solidFill>
                  <a:schemeClr val="tx1"/>
                </a:solidFill>
              </a:rPr>
              <a:t>s</a:t>
            </a:r>
          </a:p>
          <a:p>
            <a:pPr lvl="1"/>
            <a:r>
              <a:rPr lang="en-CA" sz="2000" dirty="0">
                <a:solidFill>
                  <a:schemeClr val="tx1"/>
                </a:solidFill>
              </a:rPr>
              <a:t>Three types of learning comparisons</a:t>
            </a:r>
          </a:p>
          <a:p>
            <a:pPr marL="274320" lvl="1" indent="0">
              <a:buNone/>
            </a:pPr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EF7B49-9F90-804A-209F-5ACE1F719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898405"/>
              </p:ext>
            </p:extLst>
          </p:nvPr>
        </p:nvGraphicFramePr>
        <p:xfrm>
          <a:off x="1501141" y="2928257"/>
          <a:ext cx="8595360" cy="2383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C7C4994-8F9A-D734-4FFE-42A06616B235}"/>
              </a:ext>
            </a:extLst>
          </p:cNvPr>
          <p:cNvSpPr txBox="1"/>
          <p:nvPr/>
        </p:nvSpPr>
        <p:spPr>
          <a:xfrm>
            <a:off x="1100854" y="5555122"/>
            <a:ext cx="9188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1825" lvl="1" indent="-174625">
              <a:buFont typeface="Arial" panose="020B0604020202020204" pitchFamily="34" charset="0"/>
              <a:buChar char="•"/>
            </a:pPr>
            <a:r>
              <a:rPr lang="en-US" sz="2000" dirty="0"/>
              <a:t>Objective is to do nearly as well as </a:t>
            </a:r>
            <a:r>
              <a:rPr lang="en-US" sz="2000" dirty="0" err="1"/>
              <a:t>RL</a:t>
            </a:r>
            <a:r>
              <a:rPr lang="en-US" sz="2000" dirty="0"/>
              <a:t> with a real reward</a:t>
            </a:r>
          </a:p>
        </p:txBody>
      </p:sp>
    </p:spTree>
    <p:extLst>
      <p:ext uri="{BB962C8B-B14F-4D97-AF65-F5344CB8AC3E}">
        <p14:creationId xmlns:p14="http://schemas.microsoft.com/office/powerpoint/2010/main" val="1703071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A5B9-1D4D-0C11-302A-BCD3A4DCF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669471"/>
            <a:ext cx="9215628" cy="635408"/>
          </a:xfrm>
        </p:spPr>
        <p:txBody>
          <a:bodyPr>
            <a:normAutofit/>
          </a:bodyPr>
          <a:lstStyle/>
          <a:p>
            <a:r>
              <a:rPr lang="en-CA" sz="3600" dirty="0"/>
              <a:t>Review of Experiments (Atari Games)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35ED55-ED4B-9EEE-DE90-38EE357F0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7924" y="1534885"/>
            <a:ext cx="8839847" cy="4904053"/>
          </a:xfrm>
        </p:spPr>
      </p:pic>
    </p:spTree>
    <p:extLst>
      <p:ext uri="{BB962C8B-B14F-4D97-AF65-F5344CB8AC3E}">
        <p14:creationId xmlns:p14="http://schemas.microsoft.com/office/powerpoint/2010/main" val="127600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377C-A8F3-5833-A3D5-FFDF6D394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2732314"/>
            <a:ext cx="9418320" cy="1153886"/>
          </a:xfrm>
        </p:spPr>
        <p:txBody>
          <a:bodyPr/>
          <a:lstStyle/>
          <a:p>
            <a:r>
              <a:rPr lang="en-CA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94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257-7BE3-6187-BE2D-178160D3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805542"/>
            <a:ext cx="9692640" cy="695279"/>
          </a:xfrm>
        </p:spPr>
        <p:txBody>
          <a:bodyPr>
            <a:normAutofit/>
          </a:bodyPr>
          <a:lstStyle/>
          <a:p>
            <a:r>
              <a:rPr lang="en-CA" sz="3600" dirty="0"/>
              <a:t>Introduction</a:t>
            </a:r>
            <a:endParaRPr lang="en-US" sz="36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14543B-C96F-E1D0-40A8-B5206EDDC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74868"/>
              </p:ext>
            </p:extLst>
          </p:nvPr>
        </p:nvGraphicFramePr>
        <p:xfrm>
          <a:off x="1262063" y="2085884"/>
          <a:ext cx="9237290" cy="3531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3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EC7A4-0B0D-0C5A-643F-60BF8787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576263"/>
            <a:ext cx="8482203" cy="900747"/>
          </a:xfrm>
        </p:spPr>
        <p:txBody>
          <a:bodyPr>
            <a:normAutofit/>
          </a:bodyPr>
          <a:lstStyle/>
          <a:p>
            <a:r>
              <a:rPr lang="en-CA" sz="3600" dirty="0"/>
              <a:t>Example of real-world challenges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D19E-D950-76ED-68E8-397E35873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3" y="1989731"/>
            <a:ext cx="5649579" cy="992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b="1" dirty="0">
                <a:solidFill>
                  <a:schemeClr val="tx1"/>
                </a:solidFill>
              </a:rPr>
              <a:t>Objective: </a:t>
            </a:r>
            <a:r>
              <a:rPr lang="en-CA" dirty="0">
                <a:solidFill>
                  <a:schemeClr val="tx1"/>
                </a:solidFill>
              </a:rPr>
              <a:t>Peel a carrot </a:t>
            </a:r>
          </a:p>
          <a:p>
            <a:pPr marL="0" indent="0">
              <a:buNone/>
            </a:pPr>
            <a:r>
              <a:rPr lang="en-CA" b="1" dirty="0">
                <a:solidFill>
                  <a:schemeClr val="tx1"/>
                </a:solidFill>
              </a:rPr>
              <a:t>Agent: </a:t>
            </a:r>
            <a:r>
              <a:rPr lang="en-CA" dirty="0">
                <a:solidFill>
                  <a:schemeClr val="tx1"/>
                </a:solidFill>
              </a:rPr>
              <a:t>My hand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carrot and a knife on a cutting board&#10;&#10;Description automatically generated">
            <a:extLst>
              <a:ext uri="{FF2B5EF4-FFF2-40B4-BE49-F238E27FC236}">
                <a16:creationId xmlns:a16="http://schemas.microsoft.com/office/drawing/2014/main" id="{B88144E5-A880-008E-8CCE-E79C1E2F3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80" t="1" r="24977" b="1"/>
          <a:stretch/>
        </p:blipFill>
        <p:spPr>
          <a:xfrm>
            <a:off x="7892898" y="2084614"/>
            <a:ext cx="2522090" cy="3802723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DE2DCB7-D70D-410A-4DCB-A251753B18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4146577"/>
              </p:ext>
            </p:extLst>
          </p:nvPr>
        </p:nvGraphicFramePr>
        <p:xfrm>
          <a:off x="1261872" y="2982668"/>
          <a:ext cx="6199183" cy="29774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03500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1E46EC-9D74-8100-FA52-98D4772878D2}"/>
              </a:ext>
            </a:extLst>
          </p:cNvPr>
          <p:cNvSpPr/>
          <p:nvPr/>
        </p:nvSpPr>
        <p:spPr>
          <a:xfrm>
            <a:off x="1175081" y="2359567"/>
            <a:ext cx="2956373" cy="2629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5301F-F60E-EEBD-BE1B-40D60F0B0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081" y="925619"/>
            <a:ext cx="8946393" cy="74531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What if the agent could show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77C89-94E7-24E3-8E94-E69CA1900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132" y="3152775"/>
            <a:ext cx="2820591" cy="8681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You (human) select the desired behavior</a:t>
            </a:r>
          </a:p>
        </p:txBody>
      </p:sp>
      <p:pic>
        <p:nvPicPr>
          <p:cNvPr id="5" name="Picture 4" descr="A person cutting a carrot&#10;&#10;Description automatically generated with low confidence">
            <a:extLst>
              <a:ext uri="{FF2B5EF4-FFF2-40B4-BE49-F238E27FC236}">
                <a16:creationId xmlns:a16="http://schemas.microsoft.com/office/drawing/2014/main" id="{C2D676E0-CD51-78BD-8FB6-574BA876F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170723" y="2345498"/>
            <a:ext cx="6136241" cy="262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F3523-ED95-CC47-1CB5-8AB65ECE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335" y="694184"/>
            <a:ext cx="9692640" cy="728855"/>
          </a:xfrm>
        </p:spPr>
        <p:txBody>
          <a:bodyPr>
            <a:normAutofit/>
          </a:bodyPr>
          <a:lstStyle/>
          <a:p>
            <a:r>
              <a:rPr lang="en-CA" sz="3600" dirty="0"/>
              <a:t>Terminology Alert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6D6A4-D4E2-645D-9F37-79EA28E39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539" y="2158543"/>
            <a:ext cx="5198134" cy="413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0CCB5-BCE0-7FBE-B1E2-955B8946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538" y="3166686"/>
            <a:ext cx="976247" cy="333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F8A660-CF09-3366-B1AF-79DC20D2A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816" y="4096957"/>
            <a:ext cx="1638300" cy="3714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FD4E12-92E2-D4B7-1BBD-BEF09F0C9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4538" y="5067204"/>
            <a:ext cx="1285875" cy="28575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1D8126F-64DF-5452-FF47-D5C478553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1148328"/>
              </p:ext>
            </p:extLst>
          </p:nvPr>
        </p:nvGraphicFramePr>
        <p:xfrm>
          <a:off x="1261872" y="1962671"/>
          <a:ext cx="4015382" cy="3758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242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E4B1-7F65-D319-985F-1EF738C7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594412"/>
            <a:ext cx="7576202" cy="684927"/>
          </a:xfrm>
        </p:spPr>
        <p:txBody>
          <a:bodyPr>
            <a:normAutofit/>
          </a:bodyPr>
          <a:lstStyle/>
          <a:p>
            <a:r>
              <a:rPr lang="en-CA" sz="3600" dirty="0"/>
              <a:t>Sequence of Steps – Process 1</a:t>
            </a:r>
            <a:endParaRPr lang="en-U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B5992C-2B3D-3D3B-C609-368B2F3A35A8}"/>
              </a:ext>
            </a:extLst>
          </p:cNvPr>
          <p:cNvSpPr txBox="1"/>
          <p:nvPr/>
        </p:nvSpPr>
        <p:spPr>
          <a:xfrm>
            <a:off x="6386363" y="5339464"/>
            <a:ext cx="4238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Policy interacts with the environment </a:t>
            </a:r>
          </a:p>
          <a:p>
            <a:r>
              <a:rPr lang="en-CA" dirty="0"/>
              <a:t>to product trajectories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C86700-557A-FC2C-4CC2-002EDBD78EEB}"/>
              </a:ext>
            </a:extLst>
          </p:cNvPr>
          <p:cNvSpPr txBox="1"/>
          <p:nvPr/>
        </p:nvSpPr>
        <p:spPr>
          <a:xfrm>
            <a:off x="1179185" y="5218118"/>
            <a:ext cx="4531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</a:t>
            </a:r>
            <a:r>
              <a:rPr lang="en-CA" dirty="0" err="1"/>
              <a:t>Eg.</a:t>
            </a:r>
            <a:r>
              <a:rPr lang="en-CA"/>
              <a:t> A2C </a:t>
            </a:r>
            <a:r>
              <a:rPr lang="en-CA" dirty="0"/>
              <a:t>with multiple </a:t>
            </a:r>
            <a:r>
              <a:rPr lang="en-CA"/>
              <a:t>sync workers) to </a:t>
            </a:r>
            <a:r>
              <a:rPr lang="en-CA" dirty="0"/>
              <a:t>find the policy that maximizes the sum of predicted rewards</a:t>
            </a:r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6C3E98D-CA32-3341-D7B0-3AB597B6CDA6}"/>
              </a:ext>
            </a:extLst>
          </p:cNvPr>
          <p:cNvGrpSpPr/>
          <p:nvPr/>
        </p:nvGrpSpPr>
        <p:grpSpPr>
          <a:xfrm>
            <a:off x="1261872" y="1646218"/>
            <a:ext cx="9263045" cy="3365880"/>
            <a:chOff x="1261872" y="1645754"/>
            <a:chExt cx="9263045" cy="336588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49FEC4A-3197-4F18-E93F-D84C93FDA5F7}"/>
                </a:ext>
              </a:extLst>
            </p:cNvPr>
            <p:cNvCxnSpPr>
              <a:cxnSpLocks/>
            </p:cNvCxnSpPr>
            <p:nvPr/>
          </p:nvCxnSpPr>
          <p:spPr>
            <a:xfrm>
              <a:off x="6483311" y="2024415"/>
              <a:ext cx="8233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212A4B4-E87A-98AA-4B61-5E5A8A41CBBF}"/>
                </a:ext>
              </a:extLst>
            </p:cNvPr>
            <p:cNvCxnSpPr>
              <a:cxnSpLocks/>
            </p:cNvCxnSpPr>
            <p:nvPr/>
          </p:nvCxnSpPr>
          <p:spPr>
            <a:xfrm>
              <a:off x="6483311" y="2872006"/>
              <a:ext cx="8233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58CFF7C-F65F-38F4-38CD-D890BF3E3F1C}"/>
                </a:ext>
              </a:extLst>
            </p:cNvPr>
            <p:cNvCxnSpPr/>
            <p:nvPr/>
          </p:nvCxnSpPr>
          <p:spPr>
            <a:xfrm>
              <a:off x="6483311" y="3714702"/>
              <a:ext cx="8412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258568-A178-2CBE-9875-228FD9E42AC8}"/>
                </a:ext>
              </a:extLst>
            </p:cNvPr>
            <p:cNvCxnSpPr>
              <a:cxnSpLocks/>
            </p:cNvCxnSpPr>
            <p:nvPr/>
          </p:nvCxnSpPr>
          <p:spPr>
            <a:xfrm>
              <a:off x="6483311" y="4605508"/>
              <a:ext cx="82330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 descr="A person cutting a carrot&#10;&#10;Description automatically generated with medium confidence">
              <a:extLst>
                <a:ext uri="{FF2B5EF4-FFF2-40B4-BE49-F238E27FC236}">
                  <a16:creationId xmlns:a16="http://schemas.microsoft.com/office/drawing/2014/main" id="{7267FE3B-92E1-E782-2F6D-B0C0C0FB1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466745" y="1645754"/>
              <a:ext cx="1009762" cy="757322"/>
            </a:xfrm>
            <a:prstGeom prst="rect">
              <a:avLst/>
            </a:prstGeom>
          </p:spPr>
        </p:pic>
        <p:pic>
          <p:nvPicPr>
            <p:cNvPr id="23" name="Picture 22" descr="A person cutting a carrot with a knife&#10;&#10;Description automatically generated with medium confidence">
              <a:extLst>
                <a:ext uri="{FF2B5EF4-FFF2-40B4-BE49-F238E27FC236}">
                  <a16:creationId xmlns:a16="http://schemas.microsoft.com/office/drawing/2014/main" id="{B08325A8-26E6-3E2F-991E-D02AF0DFB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466745" y="2502985"/>
              <a:ext cx="1009762" cy="757322"/>
            </a:xfrm>
            <a:prstGeom prst="rect">
              <a:avLst/>
            </a:prstGeom>
          </p:spPr>
        </p:pic>
        <p:pic>
          <p:nvPicPr>
            <p:cNvPr id="25" name="Picture 24" descr="A person cutting a carrot on a cutting board&#10;&#10;Description automatically generated with medium confidence">
              <a:extLst>
                <a:ext uri="{FF2B5EF4-FFF2-40B4-BE49-F238E27FC236}">
                  <a16:creationId xmlns:a16="http://schemas.microsoft.com/office/drawing/2014/main" id="{F3B97200-D276-F31B-94C9-471AE4432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462293" y="3360216"/>
              <a:ext cx="1009767" cy="757325"/>
            </a:xfrm>
            <a:prstGeom prst="rect">
              <a:avLst/>
            </a:prstGeom>
          </p:spPr>
        </p:pic>
        <p:pic>
          <p:nvPicPr>
            <p:cNvPr id="27" name="Picture 26" descr="A person cutting a carrot on a cutting board&#10;&#10;Description automatically generated with medium confidence">
              <a:extLst>
                <a:ext uri="{FF2B5EF4-FFF2-40B4-BE49-F238E27FC236}">
                  <a16:creationId xmlns:a16="http://schemas.microsoft.com/office/drawing/2014/main" id="{8B64D17E-4F01-2633-86F0-CB40D6BE1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455809" y="4249446"/>
              <a:ext cx="1016251" cy="76218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B56A5A2-52C8-CEDE-0447-3FFD1F5DEFE2}"/>
                </a:ext>
              </a:extLst>
            </p:cNvPr>
            <p:cNvGrpSpPr/>
            <p:nvPr/>
          </p:nvGrpSpPr>
          <p:grpSpPr>
            <a:xfrm>
              <a:off x="1261872" y="2822585"/>
              <a:ext cx="4921119" cy="906438"/>
              <a:chOff x="1261872" y="2958248"/>
              <a:chExt cx="4921119" cy="90643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9ABDC75-2F8A-73D3-4558-2B217A92E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9923" y="3183227"/>
                <a:ext cx="392043" cy="409087"/>
              </a:xfrm>
              <a:prstGeom prst="rect">
                <a:avLst/>
              </a:prstGeom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B8F06AC4-ED88-B4A3-DA7E-AB4F1385C8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9556" y="3411621"/>
                <a:ext cx="63504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 descr="A hand holding a knife and a carrot on a cutting board&#10;&#10;Description automatically generated with medium confidence">
                <a:extLst>
                  <a:ext uri="{FF2B5EF4-FFF2-40B4-BE49-F238E27FC236}">
                    <a16:creationId xmlns:a16="http://schemas.microsoft.com/office/drawing/2014/main" id="{979999C8-4304-5CB8-90EA-7AE7FF6198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4974408" y="2958248"/>
                <a:ext cx="1208583" cy="906438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D83D3EF1-8559-7D6F-59B5-6D2E0FFA02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61872" y="3216676"/>
                <a:ext cx="1698587" cy="424647"/>
              </a:xfrm>
              <a:prstGeom prst="rect">
                <a:avLst/>
              </a:prstGeom>
            </p:spPr>
          </p:pic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CCEB70D-25F2-9679-04BE-F64224BA6C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2585" y="3411621"/>
                <a:ext cx="4805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ACA4A3E-4ED9-9E51-24D4-942A0DD2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3178" y="3061460"/>
              <a:ext cx="1171739" cy="428685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BB9641-4503-EEAF-B7DB-13CE4DC75CE0}"/>
                </a:ext>
              </a:extLst>
            </p:cNvPr>
            <p:cNvCxnSpPr>
              <a:stCxn id="14" idx="1"/>
            </p:cNvCxnSpPr>
            <p:nvPr/>
          </p:nvCxnSpPr>
          <p:spPr>
            <a:xfrm>
              <a:off x="6182991" y="3275804"/>
              <a:ext cx="300320" cy="1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B3B261A-2AB2-8722-1D50-0D102D8F8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3311" y="2024415"/>
              <a:ext cx="0" cy="25810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213CA1D-3DDB-680F-534A-D4568E892B3B}"/>
                </a:ext>
              </a:extLst>
            </p:cNvPr>
            <p:cNvCxnSpPr/>
            <p:nvPr/>
          </p:nvCxnSpPr>
          <p:spPr>
            <a:xfrm>
              <a:off x="8574523" y="1952336"/>
              <a:ext cx="300320" cy="1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E01A7ED-83DD-B271-8975-8D29911B4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4843" y="1952336"/>
              <a:ext cx="0" cy="26531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D0C24205-BCC0-E09B-FE59-A63014C5D058}"/>
                </a:ext>
              </a:extLst>
            </p:cNvPr>
            <p:cNvCxnSpPr>
              <a:cxnSpLocks/>
            </p:cNvCxnSpPr>
            <p:nvPr/>
          </p:nvCxnSpPr>
          <p:spPr>
            <a:xfrm>
              <a:off x="8574523" y="4605508"/>
              <a:ext cx="30032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2136534-3610-C3FD-744F-08F42A90A78E}"/>
                </a:ext>
              </a:extLst>
            </p:cNvPr>
            <p:cNvCxnSpPr>
              <a:cxnSpLocks/>
            </p:cNvCxnSpPr>
            <p:nvPr/>
          </p:nvCxnSpPr>
          <p:spPr>
            <a:xfrm>
              <a:off x="8874843" y="3314961"/>
              <a:ext cx="3925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A1A30C-4F05-8981-7C33-22F697B5D6E2}"/>
              </a:ext>
            </a:extLst>
          </p:cNvPr>
          <p:cNvCxnSpPr>
            <a:cxnSpLocks/>
          </p:cNvCxnSpPr>
          <p:nvPr/>
        </p:nvCxnSpPr>
        <p:spPr>
          <a:xfrm flipV="1">
            <a:off x="6031630" y="5339464"/>
            <a:ext cx="0" cy="801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982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BFB9-9C0F-C5CE-7EB5-5DA8C407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506328"/>
            <a:ext cx="7555557" cy="743339"/>
          </a:xfrm>
        </p:spPr>
        <p:txBody>
          <a:bodyPr>
            <a:normAutofit/>
          </a:bodyPr>
          <a:lstStyle/>
          <a:p>
            <a:r>
              <a:rPr lang="en-CA" sz="3600" dirty="0"/>
              <a:t>Sequence of Steps – Process 2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117C2-4539-23A3-1406-53F27130D418}"/>
              </a:ext>
            </a:extLst>
          </p:cNvPr>
          <p:cNvSpPr txBox="1"/>
          <p:nvPr/>
        </p:nvSpPr>
        <p:spPr>
          <a:xfrm>
            <a:off x="1307861" y="5778658"/>
            <a:ext cx="286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Pairs of segments from trajectories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3B5FB2-C331-1C23-33BF-655DF567E3F2}"/>
              </a:ext>
            </a:extLst>
          </p:cNvPr>
          <p:cNvSpPr txBox="1"/>
          <p:nvPr/>
        </p:nvSpPr>
        <p:spPr>
          <a:xfrm>
            <a:off x="4759490" y="5778658"/>
            <a:ext cx="170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Human make comparisons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AB8365-E64D-70E9-CE22-BB754276384E}"/>
              </a:ext>
            </a:extLst>
          </p:cNvPr>
          <p:cNvGrpSpPr/>
          <p:nvPr/>
        </p:nvGrpSpPr>
        <p:grpSpPr>
          <a:xfrm>
            <a:off x="8462495" y="5108564"/>
            <a:ext cx="1290225" cy="390580"/>
            <a:chOff x="8601040" y="3314700"/>
            <a:chExt cx="1290225" cy="39058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B743DBC-126D-0E98-15B4-C4841B6F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1040" y="3314700"/>
              <a:ext cx="495369" cy="39058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8F0A7A3-3996-5367-8960-CF8EFF992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5422" y="3348042"/>
              <a:ext cx="485843" cy="32389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EB32DD-488E-DB61-2CE4-60E21C8F6CA2}"/>
              </a:ext>
            </a:extLst>
          </p:cNvPr>
          <p:cNvGrpSpPr/>
          <p:nvPr/>
        </p:nvGrpSpPr>
        <p:grpSpPr>
          <a:xfrm>
            <a:off x="1404103" y="1690283"/>
            <a:ext cx="6565870" cy="3891123"/>
            <a:chOff x="828890" y="1690283"/>
            <a:chExt cx="6565870" cy="3891123"/>
          </a:xfrm>
        </p:grpSpPr>
        <p:pic>
          <p:nvPicPr>
            <p:cNvPr id="4" name="Picture 3" descr="A person cutting a carrot&#10;&#10;Description automatically generated with medium confidence">
              <a:extLst>
                <a:ext uri="{FF2B5EF4-FFF2-40B4-BE49-F238E27FC236}">
                  <a16:creationId xmlns:a16="http://schemas.microsoft.com/office/drawing/2014/main" id="{316FA46F-6E39-EDF0-EA88-6541CDBBF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209909" y="1690283"/>
              <a:ext cx="653325" cy="489994"/>
            </a:xfrm>
            <a:prstGeom prst="rect">
              <a:avLst/>
            </a:prstGeom>
          </p:spPr>
        </p:pic>
        <p:pic>
          <p:nvPicPr>
            <p:cNvPr id="5" name="Picture 4" descr="A person cutting a carrot on a cutting board&#10;&#10;Description automatically generated with medium confidence">
              <a:extLst>
                <a:ext uri="{FF2B5EF4-FFF2-40B4-BE49-F238E27FC236}">
                  <a16:creationId xmlns:a16="http://schemas.microsoft.com/office/drawing/2014/main" id="{6012EAA0-DA3A-B926-2CE8-91A8DDB4B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209911" y="2187818"/>
              <a:ext cx="653324" cy="48999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DA0AA58-F505-E295-9E47-EE978CCED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486441" y="1714866"/>
              <a:ext cx="778818" cy="945903"/>
            </a:xfrm>
            <a:prstGeom prst="ellipse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3DF3146-0964-968C-EC09-494F6AC3A2A7}"/>
                </a:ext>
              </a:extLst>
            </p:cNvPr>
            <p:cNvSpPr/>
            <p:nvPr/>
          </p:nvSpPr>
          <p:spPr>
            <a:xfrm>
              <a:off x="5737410" y="2085027"/>
              <a:ext cx="1657350" cy="190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4ACAEC-F0DB-CEE7-9559-ADBE54586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48533" y="5200353"/>
              <a:ext cx="771633" cy="381053"/>
            </a:xfrm>
            <a:prstGeom prst="rect">
              <a:avLst/>
            </a:prstGeom>
          </p:spPr>
        </p:pic>
        <p:pic>
          <p:nvPicPr>
            <p:cNvPr id="3" name="Picture 2" descr="A person cutting a carrot&#10;&#10;Description automatically generated with medium confidence">
              <a:extLst>
                <a:ext uri="{FF2B5EF4-FFF2-40B4-BE49-F238E27FC236}">
                  <a16:creationId xmlns:a16="http://schemas.microsoft.com/office/drawing/2014/main" id="{3F7EBF9D-3386-387A-DC6A-416443DED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8890" y="2223165"/>
              <a:ext cx="691085" cy="518314"/>
            </a:xfrm>
            <a:prstGeom prst="rect">
              <a:avLst/>
            </a:prstGeom>
          </p:spPr>
        </p:pic>
        <p:pic>
          <p:nvPicPr>
            <p:cNvPr id="7" name="Picture 6" descr="A person cutting a carrot with a knife&#10;&#10;Description automatically generated with medium confidence">
              <a:extLst>
                <a:ext uri="{FF2B5EF4-FFF2-40B4-BE49-F238E27FC236}">
                  <a16:creationId xmlns:a16="http://schemas.microsoft.com/office/drawing/2014/main" id="{96BBF230-46E4-B05A-7B14-E707B8B48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51398" y="2900703"/>
              <a:ext cx="691085" cy="518314"/>
            </a:xfrm>
            <a:prstGeom prst="rect">
              <a:avLst/>
            </a:prstGeom>
          </p:spPr>
        </p:pic>
        <p:pic>
          <p:nvPicPr>
            <p:cNvPr id="8" name="Picture 7" descr="A person cutting a carrot on a cutting board&#10;&#10;Description automatically generated with medium confidence">
              <a:extLst>
                <a:ext uri="{FF2B5EF4-FFF2-40B4-BE49-F238E27FC236}">
                  <a16:creationId xmlns:a16="http://schemas.microsoft.com/office/drawing/2014/main" id="{C9F2CCCD-0B68-B635-D3BC-9592639E5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51397" y="3483779"/>
              <a:ext cx="691088" cy="518316"/>
            </a:xfrm>
            <a:prstGeom prst="rect">
              <a:avLst/>
            </a:prstGeom>
          </p:spPr>
        </p:pic>
        <p:pic>
          <p:nvPicPr>
            <p:cNvPr id="9" name="Picture 8" descr="A person cutting a carrot on a cutting board&#10;&#10;Description automatically generated with medium confidence">
              <a:extLst>
                <a:ext uri="{FF2B5EF4-FFF2-40B4-BE49-F238E27FC236}">
                  <a16:creationId xmlns:a16="http://schemas.microsoft.com/office/drawing/2014/main" id="{BA95E77A-C4E2-525B-4746-70FDE7B6C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51397" y="4138709"/>
              <a:ext cx="695526" cy="521644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36AF4D-272F-9956-528F-8759200773F7}"/>
                </a:ext>
              </a:extLst>
            </p:cNvPr>
            <p:cNvCxnSpPr>
              <a:cxnSpLocks/>
              <a:stCxn id="3" idx="1"/>
              <a:endCxn id="4" idx="3"/>
            </p:cNvCxnSpPr>
            <p:nvPr/>
          </p:nvCxnSpPr>
          <p:spPr>
            <a:xfrm flipV="1">
              <a:off x="1519975" y="1935280"/>
              <a:ext cx="1689934" cy="5470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6668497-34B0-EB04-2C66-63234FE4D7E1}"/>
                </a:ext>
              </a:extLst>
            </p:cNvPr>
            <p:cNvCxnSpPr>
              <a:stCxn id="8" idx="1"/>
              <a:endCxn id="5" idx="3"/>
            </p:cNvCxnSpPr>
            <p:nvPr/>
          </p:nvCxnSpPr>
          <p:spPr>
            <a:xfrm flipV="1">
              <a:off x="1542485" y="2432814"/>
              <a:ext cx="1667426" cy="1310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3C4B1AD-9C89-C4B4-2AB7-622775EA225B}"/>
                </a:ext>
              </a:extLst>
            </p:cNvPr>
            <p:cNvCxnSpPr>
              <a:cxnSpLocks/>
              <a:stCxn id="4" idx="1"/>
              <a:endCxn id="11" idx="6"/>
            </p:cNvCxnSpPr>
            <p:nvPr/>
          </p:nvCxnSpPr>
          <p:spPr>
            <a:xfrm>
              <a:off x="3863234" y="1935280"/>
              <a:ext cx="623207" cy="252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6A68D10-9FEF-397A-59B4-0975DFC74DD5}"/>
                </a:ext>
              </a:extLst>
            </p:cNvPr>
            <p:cNvCxnSpPr>
              <a:cxnSpLocks/>
              <a:stCxn id="5" idx="1"/>
              <a:endCxn id="11" idx="6"/>
            </p:cNvCxnSpPr>
            <p:nvPr/>
          </p:nvCxnSpPr>
          <p:spPr>
            <a:xfrm flipV="1">
              <a:off x="3863235" y="2187818"/>
              <a:ext cx="623206" cy="2449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CF6AFA7-7B8C-00CD-4074-FB02AB0775F0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V="1">
              <a:off x="1542483" y="3037549"/>
              <a:ext cx="1667426" cy="12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9F4EA8A-CFB1-08B0-2C0B-3C3B8E176B4B}"/>
                </a:ext>
              </a:extLst>
            </p:cNvPr>
            <p:cNvCxnSpPr>
              <a:cxnSpLocks/>
              <a:stCxn id="9" idx="1"/>
              <a:endCxn id="56" idx="3"/>
            </p:cNvCxnSpPr>
            <p:nvPr/>
          </p:nvCxnSpPr>
          <p:spPr>
            <a:xfrm flipV="1">
              <a:off x="1546923" y="3627927"/>
              <a:ext cx="1639665" cy="7716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53" descr="A person cutting a carrot with a knife&#10;&#10;Description automatically generated with medium confidence">
              <a:extLst>
                <a:ext uri="{FF2B5EF4-FFF2-40B4-BE49-F238E27FC236}">
                  <a16:creationId xmlns:a16="http://schemas.microsoft.com/office/drawing/2014/main" id="{6D052E9B-B2A0-780E-BB04-C688244E3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91029" y="2831132"/>
              <a:ext cx="691085" cy="518314"/>
            </a:xfrm>
            <a:prstGeom prst="rect">
              <a:avLst/>
            </a:prstGeom>
          </p:spPr>
        </p:pic>
        <p:pic>
          <p:nvPicPr>
            <p:cNvPr id="56" name="Picture 55" descr="A person cutting a carrot on a cutting board&#10;&#10;Description automatically generated with medium confidence">
              <a:extLst>
                <a:ext uri="{FF2B5EF4-FFF2-40B4-BE49-F238E27FC236}">
                  <a16:creationId xmlns:a16="http://schemas.microsoft.com/office/drawing/2014/main" id="{2CDAA58D-AF06-08FD-4C2C-1F2F97CFB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86588" y="3367105"/>
              <a:ext cx="695526" cy="52164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F323C892-C57F-D6DF-5EFF-565A1823C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486441" y="2835061"/>
              <a:ext cx="778818" cy="945903"/>
            </a:xfrm>
            <a:prstGeom prst="ellipse">
              <a:avLst/>
            </a:prstGeom>
          </p:spPr>
        </p:pic>
        <p:pic>
          <p:nvPicPr>
            <p:cNvPr id="60" name="Picture 59" descr="A person cutting a carrot with a knife&#10;&#10;Description automatically generated with medium confidence">
              <a:extLst>
                <a:ext uri="{FF2B5EF4-FFF2-40B4-BE49-F238E27FC236}">
                  <a16:creationId xmlns:a16="http://schemas.microsoft.com/office/drawing/2014/main" id="{62092683-6862-1D5E-FE7F-2EA770994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91179" y="4608441"/>
              <a:ext cx="691085" cy="518314"/>
            </a:xfrm>
            <a:prstGeom prst="rect">
              <a:avLst/>
            </a:prstGeom>
          </p:spPr>
        </p:pic>
        <p:pic>
          <p:nvPicPr>
            <p:cNvPr id="61" name="Picture 60" descr="A person cutting a carrot&#10;&#10;Description automatically generated with medium confidence">
              <a:extLst>
                <a:ext uri="{FF2B5EF4-FFF2-40B4-BE49-F238E27FC236}">
                  <a16:creationId xmlns:a16="http://schemas.microsoft.com/office/drawing/2014/main" id="{B4420FB0-80C7-29FF-C143-323538D52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192059" y="4074071"/>
              <a:ext cx="691085" cy="518314"/>
            </a:xfrm>
            <a:prstGeom prst="rect">
              <a:avLst/>
            </a:prstGeom>
          </p:spPr>
        </p:pic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A1B4988-0419-5325-EACB-FDBD731BAA68}"/>
                </a:ext>
              </a:extLst>
            </p:cNvPr>
            <p:cNvCxnSpPr>
              <a:cxnSpLocks/>
              <a:stCxn id="3" idx="1"/>
              <a:endCxn id="61" idx="3"/>
            </p:cNvCxnSpPr>
            <p:nvPr/>
          </p:nvCxnSpPr>
          <p:spPr>
            <a:xfrm>
              <a:off x="1519975" y="2482322"/>
              <a:ext cx="1672084" cy="18509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F4BDFCE-BB64-71DB-67B0-41671F582243}"/>
                </a:ext>
              </a:extLst>
            </p:cNvPr>
            <p:cNvCxnSpPr>
              <a:cxnSpLocks/>
              <a:stCxn id="7" idx="1"/>
              <a:endCxn id="60" idx="3"/>
            </p:cNvCxnSpPr>
            <p:nvPr/>
          </p:nvCxnSpPr>
          <p:spPr>
            <a:xfrm>
              <a:off x="1542483" y="3159860"/>
              <a:ext cx="1648696" cy="17077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AA19A28-BB98-14F7-30B9-F3F02487BF7B}"/>
                </a:ext>
              </a:extLst>
            </p:cNvPr>
            <p:cNvCxnSpPr>
              <a:cxnSpLocks/>
              <a:stCxn id="54" idx="1"/>
              <a:endCxn id="59" idx="6"/>
            </p:cNvCxnSpPr>
            <p:nvPr/>
          </p:nvCxnSpPr>
          <p:spPr>
            <a:xfrm>
              <a:off x="3882114" y="3090289"/>
              <a:ext cx="604327" cy="2177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1EE5E18-6EA8-473C-A181-7E200BD2CB12}"/>
                </a:ext>
              </a:extLst>
            </p:cNvPr>
            <p:cNvCxnSpPr>
              <a:cxnSpLocks/>
              <a:stCxn id="56" idx="1"/>
              <a:endCxn id="59" idx="6"/>
            </p:cNvCxnSpPr>
            <p:nvPr/>
          </p:nvCxnSpPr>
          <p:spPr>
            <a:xfrm flipV="1">
              <a:off x="3882114" y="3308013"/>
              <a:ext cx="604327" cy="3199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6C5578A-D9D6-165C-799D-633C0852B943}"/>
                </a:ext>
              </a:extLst>
            </p:cNvPr>
            <p:cNvCxnSpPr>
              <a:cxnSpLocks/>
              <a:stCxn id="61" idx="1"/>
              <a:endCxn id="77" idx="6"/>
            </p:cNvCxnSpPr>
            <p:nvPr/>
          </p:nvCxnSpPr>
          <p:spPr>
            <a:xfrm>
              <a:off x="3883144" y="4333228"/>
              <a:ext cx="577120" cy="259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D4A4982-3988-540E-55B4-02A25096D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460264" y="4119433"/>
              <a:ext cx="778818" cy="945903"/>
            </a:xfrm>
            <a:prstGeom prst="ellipse">
              <a:avLst/>
            </a:prstGeom>
          </p:spPr>
        </p:pic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A7F0B03-2DD3-B175-0B40-8DA1EF1961D8}"/>
                </a:ext>
              </a:extLst>
            </p:cNvPr>
            <p:cNvCxnSpPr>
              <a:cxnSpLocks/>
              <a:stCxn id="60" idx="1"/>
              <a:endCxn id="77" idx="6"/>
            </p:cNvCxnSpPr>
            <p:nvPr/>
          </p:nvCxnSpPr>
          <p:spPr>
            <a:xfrm flipV="1">
              <a:off x="3882264" y="4592385"/>
              <a:ext cx="578000" cy="2752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Arrow: Right 81">
              <a:extLst>
                <a:ext uri="{FF2B5EF4-FFF2-40B4-BE49-F238E27FC236}">
                  <a16:creationId xmlns:a16="http://schemas.microsoft.com/office/drawing/2014/main" id="{0391F9E2-6D90-D719-5772-8D3140EDF475}"/>
                </a:ext>
              </a:extLst>
            </p:cNvPr>
            <p:cNvSpPr/>
            <p:nvPr/>
          </p:nvSpPr>
          <p:spPr>
            <a:xfrm>
              <a:off x="5717968" y="3259703"/>
              <a:ext cx="1657350" cy="190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Arrow: Right 82">
              <a:extLst>
                <a:ext uri="{FF2B5EF4-FFF2-40B4-BE49-F238E27FC236}">
                  <a16:creationId xmlns:a16="http://schemas.microsoft.com/office/drawing/2014/main" id="{0D139561-3896-1A0C-43FB-E438C1343FCA}"/>
                </a:ext>
              </a:extLst>
            </p:cNvPr>
            <p:cNvSpPr/>
            <p:nvPr/>
          </p:nvSpPr>
          <p:spPr>
            <a:xfrm>
              <a:off x="5717968" y="4426734"/>
              <a:ext cx="1657350" cy="1905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CC5E6B84-310B-CBA5-C793-D0CD4F32CA57}"/>
              </a:ext>
            </a:extLst>
          </p:cNvPr>
          <p:cNvSpPr txBox="1"/>
          <p:nvPr/>
        </p:nvSpPr>
        <p:spPr>
          <a:xfrm>
            <a:off x="8232634" y="1975274"/>
            <a:ext cx="2462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Not Comparable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3BDC986-17F3-F6F7-8657-A7BA8DB3C10C}"/>
              </a:ext>
            </a:extLst>
          </p:cNvPr>
          <p:cNvSpPr txBox="1"/>
          <p:nvPr/>
        </p:nvSpPr>
        <p:spPr>
          <a:xfrm>
            <a:off x="8462495" y="3159860"/>
            <a:ext cx="45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2588162-26F8-F199-33BF-7B1375E017E3}"/>
              </a:ext>
            </a:extLst>
          </p:cNvPr>
          <p:cNvSpPr txBox="1"/>
          <p:nvPr/>
        </p:nvSpPr>
        <p:spPr>
          <a:xfrm>
            <a:off x="8232633" y="4377231"/>
            <a:ext cx="217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                  2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6CAC2F-4501-9A91-3F52-72AC8D061C52}"/>
              </a:ext>
            </a:extLst>
          </p:cNvPr>
          <p:cNvGrpSpPr/>
          <p:nvPr/>
        </p:nvGrpSpPr>
        <p:grpSpPr>
          <a:xfrm>
            <a:off x="7369778" y="5769715"/>
            <a:ext cx="3629812" cy="676903"/>
            <a:chOff x="7394760" y="5761542"/>
            <a:chExt cx="3629812" cy="676903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7E5B8662-DC46-4974-AA97-0DEE6E352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85632" y="6076444"/>
              <a:ext cx="3181794" cy="362001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40B8591-A87F-D5F4-B4DB-12C3A3CDAEFB}"/>
                </a:ext>
              </a:extLst>
            </p:cNvPr>
            <p:cNvSpPr txBox="1"/>
            <p:nvPr/>
          </p:nvSpPr>
          <p:spPr>
            <a:xfrm>
              <a:off x="7394760" y="5761542"/>
              <a:ext cx="3629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Human judgments recorded in</a:t>
              </a:r>
              <a:endParaRPr lang="en-US" dirty="0"/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083D3D-F7A0-7D2B-1385-505BF8F1C80E}"/>
              </a:ext>
            </a:extLst>
          </p:cNvPr>
          <p:cNvCxnSpPr/>
          <p:nvPr/>
        </p:nvCxnSpPr>
        <p:spPr>
          <a:xfrm>
            <a:off x="8623495" y="3627927"/>
            <a:ext cx="0" cy="1437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3EC263-C659-F59C-380B-E70D8BD64F9A}"/>
              </a:ext>
            </a:extLst>
          </p:cNvPr>
          <p:cNvCxnSpPr/>
          <p:nvPr/>
        </p:nvCxnSpPr>
        <p:spPr>
          <a:xfrm>
            <a:off x="9523828" y="4867598"/>
            <a:ext cx="0" cy="197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129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D15A9-4A49-8843-D4C6-7DD342376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661514"/>
            <a:ext cx="7397714" cy="608193"/>
          </a:xfrm>
        </p:spPr>
        <p:txBody>
          <a:bodyPr>
            <a:normAutofit/>
          </a:bodyPr>
          <a:lstStyle/>
          <a:p>
            <a:r>
              <a:rPr lang="en-CA" sz="3600" dirty="0"/>
              <a:t>Sequence of Steps – Process 3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1A91D-B394-A7AE-1267-B69F5125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95" y="1968393"/>
            <a:ext cx="5312984" cy="9740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06FF74-2489-5D49-8E17-1C7A0643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469884"/>
            <a:ext cx="7429935" cy="97404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13FA152-B010-3F93-1B53-F29FA5C9B4F5}"/>
              </a:ext>
            </a:extLst>
          </p:cNvPr>
          <p:cNvGrpSpPr/>
          <p:nvPr/>
        </p:nvGrpSpPr>
        <p:grpSpPr>
          <a:xfrm>
            <a:off x="1261872" y="5039347"/>
            <a:ext cx="9476885" cy="369332"/>
            <a:chOff x="1261872" y="4930490"/>
            <a:chExt cx="9476885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51FEE3-BEEE-4E40-7120-EFD5C12B71B3}"/>
                </a:ext>
              </a:extLst>
            </p:cNvPr>
            <p:cNvSpPr txBox="1"/>
            <p:nvPr/>
          </p:nvSpPr>
          <p:spPr>
            <a:xfrm>
              <a:off x="1261872" y="4930490"/>
              <a:ext cx="9476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Choose    to minimize cross-entropy loss; fit the reward function to human preferences </a:t>
              </a:r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ED5650-B3A1-D06D-01FD-BD6CA7455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0915" y="4963148"/>
              <a:ext cx="228632" cy="28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96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54342-21C5-F2FB-B5A0-9B84E5015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782996"/>
            <a:ext cx="9692640" cy="578899"/>
          </a:xfrm>
        </p:spPr>
        <p:txBody>
          <a:bodyPr>
            <a:normAutofit/>
          </a:bodyPr>
          <a:lstStyle/>
          <a:p>
            <a:r>
              <a:rPr lang="en-CA" sz="3600" dirty="0"/>
              <a:t>Asynchronous </a:t>
            </a:r>
            <a:endParaRPr lang="en-US" sz="3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2D34F2-7F7C-0304-EF05-3202B9023771}"/>
              </a:ext>
            </a:extLst>
          </p:cNvPr>
          <p:cNvGrpSpPr/>
          <p:nvPr/>
        </p:nvGrpSpPr>
        <p:grpSpPr>
          <a:xfrm>
            <a:off x="2049782" y="2145241"/>
            <a:ext cx="4678758" cy="436773"/>
            <a:chOff x="2088380" y="2276619"/>
            <a:chExt cx="4678758" cy="4367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B9EAF2D-3E3E-978F-3182-DFF8862ACBAC}"/>
                </a:ext>
              </a:extLst>
            </p:cNvPr>
            <p:cNvGrpSpPr/>
            <p:nvPr/>
          </p:nvGrpSpPr>
          <p:grpSpPr>
            <a:xfrm>
              <a:off x="2088380" y="2310268"/>
              <a:ext cx="2419667" cy="403124"/>
              <a:chOff x="1137516" y="3206570"/>
              <a:chExt cx="2419667" cy="40312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F17822B-A0A1-15BC-ADC0-F2895FB2F2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7516" y="3248306"/>
                <a:ext cx="1445552" cy="361388"/>
              </a:xfrm>
              <a:prstGeom prst="rect">
                <a:avLst/>
              </a:prstGeom>
            </p:spPr>
          </p:pic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871BDCB-404D-D583-A027-5E513A5E1B9E}"/>
                  </a:ext>
                </a:extLst>
              </p:cNvPr>
              <p:cNvCxnSpPr/>
              <p:nvPr/>
            </p:nvCxnSpPr>
            <p:spPr>
              <a:xfrm>
                <a:off x="2583068" y="3387264"/>
                <a:ext cx="5334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B71B854-9A67-4BE2-FF59-CF1A178AF0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0852" y="3206570"/>
                <a:ext cx="346331" cy="361388"/>
              </a:xfrm>
              <a:prstGeom prst="rect">
                <a:avLst/>
              </a:prstGeom>
            </p:spPr>
          </p:pic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04037AD-9845-4A6F-FA4C-48E0279E309D}"/>
                </a:ext>
              </a:extLst>
            </p:cNvPr>
            <p:cNvCxnSpPr/>
            <p:nvPr/>
          </p:nvCxnSpPr>
          <p:spPr>
            <a:xfrm>
              <a:off x="4594523" y="2490962"/>
              <a:ext cx="914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4E457C-3D3F-464D-5069-432479A66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5399" y="2276619"/>
              <a:ext cx="1171739" cy="42868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3B9AA7-0DCB-9980-3CF8-ED02D97A339F}"/>
              </a:ext>
            </a:extLst>
          </p:cNvPr>
          <p:cNvGrpSpPr/>
          <p:nvPr/>
        </p:nvGrpSpPr>
        <p:grpSpPr>
          <a:xfrm>
            <a:off x="2049782" y="3406195"/>
            <a:ext cx="4523742" cy="390580"/>
            <a:chOff x="2425339" y="3374708"/>
            <a:chExt cx="4523742" cy="39058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275933-1852-A45F-799A-1E89BF814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25339" y="3374708"/>
              <a:ext cx="771633" cy="381053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1DCAA57-B463-AA40-2D9D-C638CD9B2A81}"/>
                </a:ext>
              </a:extLst>
            </p:cNvPr>
            <p:cNvCxnSpPr>
              <a:cxnSpLocks/>
            </p:cNvCxnSpPr>
            <p:nvPr/>
          </p:nvCxnSpPr>
          <p:spPr>
            <a:xfrm>
              <a:off x="3346905" y="3560646"/>
              <a:ext cx="2162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1C828E2-0AE9-C561-2AE9-0CC5673F9130}"/>
                </a:ext>
              </a:extLst>
            </p:cNvPr>
            <p:cNvGrpSpPr/>
            <p:nvPr/>
          </p:nvGrpSpPr>
          <p:grpSpPr>
            <a:xfrm>
              <a:off x="5658856" y="3374708"/>
              <a:ext cx="1290225" cy="390580"/>
              <a:chOff x="8601040" y="3314700"/>
              <a:chExt cx="1290225" cy="39058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62B8356-C310-4504-4C2D-F7C524FE0E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1040" y="3314700"/>
                <a:ext cx="495369" cy="39058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35F99E6-C964-B84B-EB86-F311F83414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05422" y="3348042"/>
                <a:ext cx="485843" cy="323895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0B1B6D-AEEB-C497-FC1B-4B836C00B385}"/>
              </a:ext>
            </a:extLst>
          </p:cNvPr>
          <p:cNvGrpSpPr/>
          <p:nvPr/>
        </p:nvGrpSpPr>
        <p:grpSpPr>
          <a:xfrm>
            <a:off x="1790485" y="4798379"/>
            <a:ext cx="5211868" cy="394730"/>
            <a:chOff x="2166042" y="4950779"/>
            <a:chExt cx="5211868" cy="39473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80A2053-0649-C3CA-4C8E-115AA721548E}"/>
                </a:ext>
              </a:extLst>
            </p:cNvPr>
            <p:cNvGrpSpPr/>
            <p:nvPr/>
          </p:nvGrpSpPr>
          <p:grpSpPr>
            <a:xfrm>
              <a:off x="2166042" y="4950779"/>
              <a:ext cx="1290225" cy="390580"/>
              <a:chOff x="8601040" y="3314700"/>
              <a:chExt cx="1290225" cy="39058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63BA837-8F38-120C-B9FD-51ABB7ED8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1040" y="3314700"/>
                <a:ext cx="495369" cy="39058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485C301-3DFD-0E47-A4BF-41E808B52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05422" y="3348042"/>
                <a:ext cx="485843" cy="323895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2E373E-4AA7-A0A0-3CDE-FA37BFE8720B}"/>
                </a:ext>
              </a:extLst>
            </p:cNvPr>
            <p:cNvCxnSpPr>
              <a:cxnSpLocks/>
            </p:cNvCxnSpPr>
            <p:nvPr/>
          </p:nvCxnSpPr>
          <p:spPr>
            <a:xfrm>
              <a:off x="3575505" y="5144708"/>
              <a:ext cx="2162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92A2FC6-138F-E3C2-7398-18A4CE037E2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932358" y="4984121"/>
              <a:ext cx="1445552" cy="361388"/>
            </a:xfrm>
            <a:prstGeom prst="rect">
              <a:avLst/>
            </a:prstGeom>
          </p:spPr>
        </p:pic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7C18381-BF76-642A-5B59-1A23AA94F7B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435599" y="2573926"/>
            <a:ext cx="3707072" cy="83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E43B3A-4ECD-360D-7093-DFDA56AA1DBA}"/>
              </a:ext>
            </a:extLst>
          </p:cNvPr>
          <p:cNvCxnSpPr>
            <a:cxnSpLocks/>
          </p:cNvCxnSpPr>
          <p:nvPr/>
        </p:nvCxnSpPr>
        <p:spPr>
          <a:xfrm flipH="1">
            <a:off x="2435598" y="3830117"/>
            <a:ext cx="3522970" cy="96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332AE48F-58FD-453F-8F39-2DD6D54C4A1A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 flipH="1">
            <a:off x="2834556" y="1748088"/>
            <a:ext cx="2660248" cy="4229795"/>
          </a:xfrm>
          <a:prstGeom prst="curvedConnector4">
            <a:avLst>
              <a:gd name="adj1" fmla="val -34731"/>
              <a:gd name="adj2" fmla="val 119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2EFD55-8C38-27A2-9F49-7A3927E3B397}"/>
              </a:ext>
            </a:extLst>
          </p:cNvPr>
          <p:cNvSpPr txBox="1"/>
          <p:nvPr/>
        </p:nvSpPr>
        <p:spPr>
          <a:xfrm>
            <a:off x="7808944" y="217889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Process 1</a:t>
            </a:r>
            <a:endParaRPr lang="en-US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76F6C39-F278-04F6-2E57-BC3D7F91DA54}"/>
              </a:ext>
            </a:extLst>
          </p:cNvPr>
          <p:cNvSpPr txBox="1"/>
          <p:nvPr/>
        </p:nvSpPr>
        <p:spPr>
          <a:xfrm>
            <a:off x="7808944" y="3428498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Process 2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59835C0-6902-908A-5250-CC329AF30AE9}"/>
              </a:ext>
            </a:extLst>
          </p:cNvPr>
          <p:cNvSpPr txBox="1"/>
          <p:nvPr/>
        </p:nvSpPr>
        <p:spPr>
          <a:xfrm>
            <a:off x="7808944" y="4786284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/>
              <a:t>Process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13971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Custom 13">
      <a:dk1>
        <a:srgbClr val="000000"/>
      </a:dk1>
      <a:lt1>
        <a:srgbClr val="FFFFFF"/>
      </a:lt1>
      <a:dk2>
        <a:srgbClr val="003760"/>
      </a:dk2>
      <a:lt2>
        <a:srgbClr val="EBDDC3"/>
      </a:lt2>
      <a:accent1>
        <a:srgbClr val="003760"/>
      </a:accent1>
      <a:accent2>
        <a:srgbClr val="0070C0"/>
      </a:accent2>
      <a:accent3>
        <a:srgbClr val="A5AB81"/>
      </a:accent3>
      <a:accent4>
        <a:srgbClr val="5B7742"/>
      </a:accent4>
      <a:accent5>
        <a:srgbClr val="2B411C"/>
      </a:accent5>
      <a:accent6>
        <a:srgbClr val="A4AA88"/>
      </a:accent6>
      <a:hlink>
        <a:srgbClr val="F7B615"/>
      </a:hlink>
      <a:folHlink>
        <a:srgbClr val="704404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5174</TotalTime>
  <Words>656</Words>
  <Application>Microsoft Macintosh PowerPoint</Application>
  <PresentationFormat>Widescreen</PresentationFormat>
  <Paragraphs>102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Schoolbook</vt:lpstr>
      <vt:lpstr>Wingdings 2</vt:lpstr>
      <vt:lpstr>View</vt:lpstr>
      <vt:lpstr>Deep Reinforcement Learning from Human Preferences - Paper Review</vt:lpstr>
      <vt:lpstr>Introduction</vt:lpstr>
      <vt:lpstr>Example of real-world challenges</vt:lpstr>
      <vt:lpstr>What if the agent could show you?</vt:lpstr>
      <vt:lpstr>Terminology Alert</vt:lpstr>
      <vt:lpstr>Sequence of Steps – Process 1</vt:lpstr>
      <vt:lpstr>Sequence of Steps – Process 2</vt:lpstr>
      <vt:lpstr>Sequence of Steps – Process 3</vt:lpstr>
      <vt:lpstr>Asynchronous </vt:lpstr>
      <vt:lpstr>Comparison / Benchmarking</vt:lpstr>
      <vt:lpstr>Review of Experiments (Atari Games)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Nikhil Challa</dc:creator>
  <cp:lastModifiedBy>Nikhil Challa</cp:lastModifiedBy>
  <cp:revision>142</cp:revision>
  <dcterms:created xsi:type="dcterms:W3CDTF">2023-05-19T21:10:49Z</dcterms:created>
  <dcterms:modified xsi:type="dcterms:W3CDTF">2023-06-01T11:25:36Z</dcterms:modified>
</cp:coreProperties>
</file>